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56" r:id="rId2"/>
    <p:sldId id="341" r:id="rId3"/>
    <p:sldId id="260" r:id="rId4"/>
    <p:sldId id="340" r:id="rId5"/>
    <p:sldId id="361" r:id="rId6"/>
    <p:sldId id="343" r:id="rId7"/>
    <p:sldId id="344" r:id="rId8"/>
    <p:sldId id="357" r:id="rId9"/>
    <p:sldId id="358" r:id="rId10"/>
    <p:sldId id="346" r:id="rId11"/>
    <p:sldId id="347" r:id="rId12"/>
    <p:sldId id="348" r:id="rId13"/>
    <p:sldId id="356" r:id="rId14"/>
    <p:sldId id="349" r:id="rId15"/>
    <p:sldId id="351" r:id="rId16"/>
    <p:sldId id="362" r:id="rId17"/>
    <p:sldId id="360" r:id="rId18"/>
    <p:sldId id="338" r:id="rId19"/>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orient="horz" pos="709" userDrawn="1">
          <p15:clr>
            <a:srgbClr val="A4A3A4"/>
          </p15:clr>
        </p15:guide>
        <p15:guide id="4" pos="1164" userDrawn="1">
          <p15:clr>
            <a:srgbClr val="A4A3A4"/>
          </p15:clr>
        </p15:guide>
        <p15:guide id="5" pos="3046" userDrawn="1">
          <p15:clr>
            <a:srgbClr val="A4A3A4"/>
          </p15:clr>
        </p15:guide>
        <p15:guide id="6" pos="2887" userDrawn="1">
          <p15:clr>
            <a:srgbClr val="A4A3A4"/>
          </p15:clr>
        </p15:guide>
        <p15:guide id="7" orient="horz" pos="867" userDrawn="1">
          <p15:clr>
            <a:srgbClr val="A4A3A4"/>
          </p15:clr>
        </p15:guide>
        <p15:guide id="8" pos="6811" userDrawn="1">
          <p15:clr>
            <a:srgbClr val="A4A3A4"/>
          </p15:clr>
        </p15:guide>
        <p15:guide id="9" orient="horz" pos="1956" userDrawn="1">
          <p15:clr>
            <a:srgbClr val="A4A3A4"/>
          </p15:clr>
        </p15:guide>
        <p15:guide id="10" orient="horz" pos="4110" userDrawn="1">
          <p15:clr>
            <a:srgbClr val="A4A3A4"/>
          </p15:clr>
        </p15:guide>
        <p15:guide id="11" pos="7061" userDrawn="1">
          <p15:clr>
            <a:srgbClr val="A4A3A4"/>
          </p15:clr>
        </p15:guide>
        <p15:guide id="12" pos="1300" userDrawn="1">
          <p15:clr>
            <a:srgbClr val="A4A3A4"/>
          </p15:clr>
        </p15:guide>
        <p15:guide id="13" orient="horz" pos="958" userDrawn="1">
          <p15:clr>
            <a:srgbClr val="A4A3A4"/>
          </p15:clr>
        </p15:guide>
        <p15:guide id="14" orient="horz" pos="1321" userDrawn="1">
          <p15:clr>
            <a:srgbClr val="A4A3A4"/>
          </p15:clr>
        </p15:guide>
        <p15:guide id="15" orient="horz" pos="3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12"/>
    <a:srgbClr val="00A0E9"/>
    <a:srgbClr val="2877F8"/>
    <a:srgbClr val="A29DEF"/>
    <a:srgbClr val="9BC8FF"/>
    <a:srgbClr val="D9EAFF"/>
    <a:srgbClr val="C1DDFF"/>
    <a:srgbClr val="B3D5FF"/>
    <a:srgbClr val="A7CFFF"/>
    <a:srgbClr val="61A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74309" autoAdjust="0"/>
  </p:normalViewPr>
  <p:slideViewPr>
    <p:cSldViewPr snapToGrid="0">
      <p:cViewPr varScale="1">
        <p:scale>
          <a:sx n="74" d="100"/>
          <a:sy n="74" d="100"/>
        </p:scale>
        <p:origin x="1182" y="54"/>
      </p:cViewPr>
      <p:guideLst>
        <p:guide orient="horz" pos="2183"/>
        <p:guide pos="3840"/>
        <p:guide orient="horz" pos="709"/>
        <p:guide pos="1164"/>
        <p:guide pos="3046"/>
        <p:guide pos="2887"/>
        <p:guide orient="horz" pos="867"/>
        <p:guide pos="6811"/>
        <p:guide orient="horz" pos="1956"/>
        <p:guide orient="horz" pos="4110"/>
        <p:guide pos="7061"/>
        <p:guide pos="1300"/>
        <p:guide orient="horz" pos="958"/>
        <p:guide orient="horz" pos="1321"/>
        <p:guide orient="horz" pos="3952"/>
      </p:guideLst>
    </p:cSldViewPr>
  </p:slideViewPr>
  <p:outlineViewPr>
    <p:cViewPr>
      <p:scale>
        <a:sx n="33" d="100"/>
        <a:sy n="33" d="100"/>
      </p:scale>
      <p:origin x="0" y="-9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1385" cy="340835"/>
          </a:xfrm>
          <a:prstGeom prst="rect">
            <a:avLst/>
          </a:prstGeom>
        </p:spPr>
        <p:txBody>
          <a:bodyPr vert="horz" lIns="91312" tIns="45656" rIns="91312" bIns="45656" rtlCol="0"/>
          <a:lstStyle>
            <a:lvl1pPr algn="l">
              <a:defRPr sz="1200"/>
            </a:lvl1pPr>
          </a:lstStyle>
          <a:p>
            <a:endParaRPr lang="zh-CN" altLang="en-US"/>
          </a:p>
        </p:txBody>
      </p:sp>
      <p:sp>
        <p:nvSpPr>
          <p:cNvPr id="3" name="日期占位符 2"/>
          <p:cNvSpPr>
            <a:spLocks noGrp="1"/>
          </p:cNvSpPr>
          <p:nvPr>
            <p:ph type="dt" sz="quarter" idx="1"/>
          </p:nvPr>
        </p:nvSpPr>
        <p:spPr>
          <a:xfrm>
            <a:off x="5622083" y="1"/>
            <a:ext cx="4302970" cy="340835"/>
          </a:xfrm>
          <a:prstGeom prst="rect">
            <a:avLst/>
          </a:prstGeom>
        </p:spPr>
        <p:txBody>
          <a:bodyPr vert="horz" lIns="91312" tIns="45656" rIns="91312" bIns="45656" rtlCol="0"/>
          <a:lstStyle>
            <a:lvl1pPr algn="r">
              <a:defRPr sz="1200"/>
            </a:lvl1pPr>
          </a:lstStyle>
          <a:p>
            <a:fld id="{B0870319-5666-4AE5-83F7-929898539B78}" type="datetimeFigureOut">
              <a:rPr lang="zh-CN" altLang="en-US" smtClean="0"/>
              <a:t>2021/3/29</a:t>
            </a:fld>
            <a:endParaRPr lang="zh-CN" altLang="en-US"/>
          </a:p>
        </p:txBody>
      </p:sp>
      <p:sp>
        <p:nvSpPr>
          <p:cNvPr id="4" name="页脚占位符 3"/>
          <p:cNvSpPr>
            <a:spLocks noGrp="1"/>
          </p:cNvSpPr>
          <p:nvPr>
            <p:ph type="ftr" sz="quarter" idx="2"/>
          </p:nvPr>
        </p:nvSpPr>
        <p:spPr>
          <a:xfrm>
            <a:off x="0" y="6456841"/>
            <a:ext cx="4301385" cy="340834"/>
          </a:xfrm>
          <a:prstGeom prst="rect">
            <a:avLst/>
          </a:prstGeom>
        </p:spPr>
        <p:txBody>
          <a:bodyPr vert="horz" lIns="91312" tIns="45656" rIns="91312" bIns="45656"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2083" y="6456841"/>
            <a:ext cx="4302970" cy="340834"/>
          </a:xfrm>
          <a:prstGeom prst="rect">
            <a:avLst/>
          </a:prstGeom>
        </p:spPr>
        <p:txBody>
          <a:bodyPr vert="horz" lIns="91312" tIns="45656" rIns="91312" bIns="45656" rtlCol="0" anchor="b"/>
          <a:lstStyle>
            <a:lvl1pPr algn="r">
              <a:defRPr sz="1200"/>
            </a:lvl1pPr>
          </a:lstStyle>
          <a:p>
            <a:fld id="{FC5D6513-0A4F-4550-9A8A-210BB2D61A77}" type="slidenum">
              <a:rPr lang="zh-CN" altLang="en-US" smtClean="0"/>
              <a:t>‹#›</a:t>
            </a:fld>
            <a:endParaRPr lang="zh-CN" altLang="en-US"/>
          </a:p>
        </p:txBody>
      </p:sp>
    </p:spTree>
    <p:extLst>
      <p:ext uri="{BB962C8B-B14F-4D97-AF65-F5344CB8AC3E}">
        <p14:creationId xmlns:p14="http://schemas.microsoft.com/office/powerpoint/2010/main" val="29979456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301351" cy="341053"/>
          </a:xfrm>
          <a:prstGeom prst="rect">
            <a:avLst/>
          </a:prstGeom>
        </p:spPr>
        <p:txBody>
          <a:bodyPr vert="horz" lIns="88189" tIns="44094" rIns="88189" bIns="44094" rtlCol="0"/>
          <a:lstStyle>
            <a:lvl1pPr algn="l">
              <a:defRPr sz="1200"/>
            </a:lvl1pPr>
          </a:lstStyle>
          <a:p>
            <a:endParaRPr lang="zh-CN" altLang="en-US"/>
          </a:p>
        </p:txBody>
      </p:sp>
      <p:sp>
        <p:nvSpPr>
          <p:cNvPr id="3" name="日期占位符 2"/>
          <p:cNvSpPr>
            <a:spLocks noGrp="1"/>
          </p:cNvSpPr>
          <p:nvPr>
            <p:ph type="dt" idx="1"/>
          </p:nvPr>
        </p:nvSpPr>
        <p:spPr>
          <a:xfrm>
            <a:off x="5622548" y="1"/>
            <a:ext cx="4301351" cy="341053"/>
          </a:xfrm>
          <a:prstGeom prst="rect">
            <a:avLst/>
          </a:prstGeom>
        </p:spPr>
        <p:txBody>
          <a:bodyPr vert="horz" lIns="88189" tIns="44094" rIns="88189" bIns="44094" rtlCol="0"/>
          <a:lstStyle>
            <a:lvl1pPr algn="r">
              <a:defRPr sz="1200"/>
            </a:lvl1pPr>
          </a:lstStyle>
          <a:p>
            <a:fld id="{D2A48B96-639E-45A3-A0BA-2464DFDB1FAA}" type="datetimeFigureOut">
              <a:rPr lang="zh-CN" altLang="en-US" smtClean="0"/>
              <a:t>2021/3/29</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88189" tIns="44094" rIns="88189" bIns="44094" rtlCol="0" anchor="ctr"/>
          <a:lstStyle/>
          <a:p>
            <a:endParaRPr lang="zh-CN" altLang="en-US"/>
          </a:p>
        </p:txBody>
      </p:sp>
      <p:sp>
        <p:nvSpPr>
          <p:cNvPr id="5" name="备注占位符 4"/>
          <p:cNvSpPr>
            <a:spLocks noGrp="1"/>
          </p:cNvSpPr>
          <p:nvPr>
            <p:ph type="body" sz="quarter" idx="3"/>
          </p:nvPr>
        </p:nvSpPr>
        <p:spPr>
          <a:xfrm>
            <a:off x="992620" y="3271279"/>
            <a:ext cx="7940954" cy="2676502"/>
          </a:xfrm>
          <a:prstGeom prst="rect">
            <a:avLst/>
          </a:prstGeom>
        </p:spPr>
        <p:txBody>
          <a:bodyPr vert="horz" lIns="88189" tIns="44094" rIns="88189" bIns="4409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56412"/>
            <a:ext cx="4301351" cy="341053"/>
          </a:xfrm>
          <a:prstGeom prst="rect">
            <a:avLst/>
          </a:prstGeom>
        </p:spPr>
        <p:txBody>
          <a:bodyPr vert="horz" lIns="88189" tIns="44094" rIns="88189" bIns="44094"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2548" y="6456412"/>
            <a:ext cx="4301351" cy="341053"/>
          </a:xfrm>
          <a:prstGeom prst="rect">
            <a:avLst/>
          </a:prstGeom>
        </p:spPr>
        <p:txBody>
          <a:bodyPr vert="horz" lIns="88189" tIns="44094" rIns="88189" bIns="44094"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418919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itchFamily="2" charset="-122"/>
                <a:ea typeface="+mn-ea"/>
              </a:rPr>
              <a:t>总时长：</a:t>
            </a:r>
            <a:r>
              <a:rPr lang="en-US" altLang="zh-CN" dirty="0">
                <a:latin typeface="宋体" pitchFamily="2" charset="-122"/>
                <a:ea typeface="+mn-ea"/>
              </a:rPr>
              <a:t>90min</a:t>
            </a:r>
          </a:p>
          <a:p>
            <a:r>
              <a:rPr lang="zh-CN" altLang="en-US" b="1" dirty="0">
                <a:latin typeface="宋体" pitchFamily="2" charset="-122"/>
                <a:ea typeface="+mn-ea"/>
              </a:rPr>
              <a:t>内容：</a:t>
            </a:r>
            <a:r>
              <a:rPr lang="zh-CN" altLang="en-US" dirty="0">
                <a:latin typeface="宋体" pitchFamily="2" charset="-122"/>
                <a:ea typeface="+mn-ea"/>
              </a:rPr>
              <a:t>本节课分为</a:t>
            </a:r>
            <a:r>
              <a:rPr lang="en-US" altLang="zh-CN" dirty="0">
                <a:latin typeface="宋体" pitchFamily="2" charset="-122"/>
                <a:ea typeface="+mn-ea"/>
              </a:rPr>
              <a:t>3</a:t>
            </a:r>
            <a:r>
              <a:rPr lang="zh-CN" altLang="en-US" dirty="0">
                <a:latin typeface="宋体" pitchFamily="2" charset="-122"/>
                <a:ea typeface="+mn-ea"/>
              </a:rPr>
              <a:t>部分</a:t>
            </a:r>
            <a:endParaRPr lang="en-US" altLang="zh-CN" dirty="0">
              <a:latin typeface="宋体" pitchFamily="2" charset="-122"/>
              <a:ea typeface="+mn-ea"/>
            </a:endParaRPr>
          </a:p>
          <a:p>
            <a:r>
              <a:rPr lang="zh-CN" altLang="en-US" dirty="0">
                <a:latin typeface="宋体" pitchFamily="2" charset="-122"/>
                <a:ea typeface="+mn-ea"/>
              </a:rPr>
              <a:t>① </a:t>
            </a:r>
            <a:r>
              <a:rPr lang="en-US" altLang="zh-CN" dirty="0">
                <a:latin typeface="宋体" pitchFamily="2" charset="-122"/>
                <a:ea typeface="+mn-ea"/>
              </a:rPr>
              <a:t>PBL</a:t>
            </a:r>
          </a:p>
          <a:p>
            <a:r>
              <a:rPr lang="en-US" altLang="zh-CN" dirty="0">
                <a:latin typeface="宋体" pitchFamily="2" charset="-122"/>
                <a:ea typeface="+mn-ea"/>
              </a:rPr>
              <a:t>② </a:t>
            </a:r>
            <a:r>
              <a:rPr lang="zh-CN" altLang="en-US" dirty="0">
                <a:latin typeface="宋体" pitchFamily="2" charset="-122"/>
                <a:ea typeface="+mn-ea"/>
              </a:rPr>
              <a:t>理论学习</a:t>
            </a:r>
            <a:endParaRPr lang="en-US" altLang="zh-CN" dirty="0">
              <a:latin typeface="宋体" pitchFamily="2" charset="-122"/>
              <a:ea typeface="+mn-ea"/>
            </a:endParaRPr>
          </a:p>
          <a:p>
            <a:r>
              <a:rPr lang="zh-CN" altLang="en-US" dirty="0">
                <a:latin typeface="宋体" pitchFamily="2" charset="-122"/>
                <a:ea typeface="+mn-ea"/>
              </a:rPr>
              <a:t>③ 实践任务</a:t>
            </a:r>
            <a:endParaRPr lang="en-US" altLang="zh-CN" dirty="0">
              <a:latin typeface="宋体" pitchFamily="2" charset="-122"/>
              <a:ea typeface="+mn-ea"/>
            </a:endParaRPr>
          </a:p>
          <a:p>
            <a:r>
              <a:rPr lang="zh-CN" altLang="en-US" b="1" dirty="0">
                <a:latin typeface="宋体" pitchFamily="2" charset="-122"/>
                <a:ea typeface="+mn-ea"/>
              </a:rPr>
              <a:t>话术：</a:t>
            </a:r>
            <a:r>
              <a:rPr lang="zh-CN" altLang="en-US" b="0" dirty="0">
                <a:latin typeface="宋体" pitchFamily="2" charset="-122"/>
                <a:ea typeface="+mn-ea"/>
              </a:rPr>
              <a:t>同学们，今天是我们一阶的第二次课啦，一起来看看我们今天学习的内容吧！</a:t>
            </a:r>
            <a:endParaRPr lang="en-US" altLang="zh-CN" b="0" dirty="0">
              <a:latin typeface="宋体" pitchFamily="2" charset="-122"/>
              <a:ea typeface="+mn-ea"/>
            </a:endParaRPr>
          </a:p>
          <a:p>
            <a:r>
              <a:rPr lang="zh-CN" altLang="en-US" b="1" dirty="0">
                <a:latin typeface="宋体" pitchFamily="2" charset="-122"/>
                <a:ea typeface="+mn-ea"/>
              </a:rPr>
              <a:t>注意：</a:t>
            </a:r>
            <a:r>
              <a:rPr lang="zh-CN" altLang="en-US" dirty="0">
                <a:latin typeface="宋体" pitchFamily="2" charset="-122"/>
                <a:ea typeface="+mn-ea"/>
              </a:rPr>
              <a:t>上课教师注意控堂，课堂纪律以及学生安全（在手动操作或运行程序时注意不要损坏机器，每页时长只是参考时间，上课教师应该根据实际情况控制课堂时间）</a:t>
            </a:r>
            <a:endParaRPr lang="en-US" altLang="zh-CN" dirty="0">
              <a:latin typeface="宋体" pitchFamily="2" charset="-122"/>
              <a:ea typeface="+mn-ea"/>
            </a:endParaRPr>
          </a:p>
          <a:p>
            <a:r>
              <a:rPr lang="zh-CN" altLang="en-US" b="1" dirty="0">
                <a:latin typeface="宋体" pitchFamily="2" charset="-122"/>
                <a:ea typeface="+mn-ea"/>
              </a:rPr>
              <a:t>附加：</a:t>
            </a:r>
            <a:r>
              <a:rPr lang="zh-CN" altLang="en-US" dirty="0">
                <a:latin typeface="宋体" pitchFamily="2" charset="-122"/>
                <a:ea typeface="+mn-ea"/>
              </a:rPr>
              <a:t>课前准备好上课需要用到的编程软件及运行机器以及场景布。</a:t>
            </a:r>
            <a:endParaRPr lang="en-US" altLang="zh-CN" dirty="0">
              <a:latin typeface="宋体" pitchFamily="2" charset="-122"/>
              <a:ea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71362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2588" y="849313"/>
            <a:ext cx="4078287" cy="22939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31477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rPr>
              <a:t>时长：</a:t>
            </a:r>
            <a:r>
              <a:rPr lang="en-US" altLang="zh-CN" dirty="0">
                <a:latin typeface="宋体" panose="02010600030101010101" pitchFamily="2" charset="-122"/>
                <a:ea typeface="+mn-ea"/>
                <a:cs typeface="宋体" panose="02010600030101010101" pitchFamily="2" charset="-122"/>
              </a:rPr>
              <a:t>2min</a:t>
            </a:r>
          </a:p>
          <a:p>
            <a:r>
              <a:rPr lang="zh-CN" altLang="en-US" b="1" dirty="0">
                <a:latin typeface="宋体" panose="02010600030101010101" pitchFamily="2" charset="-122"/>
                <a:ea typeface="+mn-ea"/>
                <a:cs typeface="宋体" panose="02010600030101010101" pitchFamily="2" charset="-122"/>
              </a:rPr>
              <a:t>内容</a:t>
            </a:r>
            <a:r>
              <a:rPr lang="zh-CN" altLang="en-US" b="1" dirty="0" smtClean="0">
                <a:latin typeface="宋体" panose="02010600030101010101" pitchFamily="2" charset="-122"/>
                <a:ea typeface="+mn-ea"/>
                <a:cs typeface="宋体" panose="02010600030101010101" pitchFamily="2" charset="-122"/>
              </a:rPr>
              <a:t>：</a:t>
            </a:r>
            <a:r>
              <a:rPr lang="zh-CN" altLang="en-US" dirty="0" smtClean="0">
                <a:latin typeface="宋体" panose="02010600030101010101" pitchFamily="2" charset="-122"/>
                <a:ea typeface="+mn-ea"/>
                <a:cs typeface="宋体" panose="02010600030101010101" pitchFamily="2" charset="-122"/>
              </a:rPr>
              <a:t>安全防护</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rPr>
              <a:t>注意：</a:t>
            </a:r>
            <a:r>
              <a:rPr lang="zh-CN" altLang="en-US" dirty="0">
                <a:latin typeface="宋体" panose="02010600030101010101" pitchFamily="2" charset="-122"/>
                <a:ea typeface="+mn-ea"/>
                <a:cs typeface="宋体" panose="02010600030101010101" pitchFamily="2" charset="-122"/>
              </a:rPr>
              <a:t>上课教师要着重强调学生在操控</a:t>
            </a:r>
            <a:r>
              <a:rPr lang="en-US" altLang="zh-CN" dirty="0">
                <a:latin typeface="宋体" panose="02010600030101010101" pitchFamily="2" charset="-122"/>
                <a:ea typeface="+mn-ea"/>
                <a:cs typeface="宋体" panose="02010600030101010101" pitchFamily="2" charset="-122"/>
              </a:rPr>
              <a:t>EP Robot </a:t>
            </a:r>
            <a:r>
              <a:rPr lang="zh-CN" altLang="en-US" dirty="0">
                <a:latin typeface="宋体" panose="02010600030101010101" pitchFamily="2" charset="-122"/>
                <a:ea typeface="+mn-ea"/>
                <a:cs typeface="宋体" panose="02010600030101010101" pitchFamily="2" charset="-122"/>
              </a:rPr>
              <a:t>的注意事项</a:t>
            </a:r>
          </a:p>
          <a:p>
            <a:r>
              <a:rPr lang="zh-CN" altLang="en-US" b="1" dirty="0">
                <a:latin typeface="宋体" panose="02010600030101010101" pitchFamily="2" charset="-122"/>
                <a:ea typeface="+mn-ea"/>
                <a:cs typeface="宋体" panose="02010600030101010101" pitchFamily="2" charset="-122"/>
              </a:rPr>
              <a:t>话术：</a:t>
            </a:r>
            <a:r>
              <a:rPr lang="zh-CN" altLang="en-US" dirty="0">
                <a:latin typeface="宋体" panose="02010600030101010101" pitchFamily="2" charset="-122"/>
                <a:ea typeface="+mn-ea"/>
                <a:cs typeface="宋体" panose="02010600030101010101" pitchFamily="2" charset="-122"/>
              </a:rPr>
              <a:t>同学们在时间操作之前，为了我们自身、机器以及他人的安全，我们要知道一些在操控机器时的安全防护知识（①保护自己，戴护目镜；②保护机器，轻拿轻放；③保护他人，避让行人）</a:t>
            </a:r>
          </a:p>
          <a:p>
            <a:r>
              <a:rPr lang="zh-CN" altLang="en-US" b="1" dirty="0">
                <a:latin typeface="宋体" panose="02010600030101010101" pitchFamily="2" charset="-122"/>
                <a:ea typeface="+mn-ea"/>
                <a:cs typeface="宋体" panose="02010600030101010101" pitchFamily="2" charset="-122"/>
              </a:rPr>
              <a:t>附加：</a:t>
            </a:r>
            <a:r>
              <a:rPr lang="zh-CN" altLang="en-US" dirty="0">
                <a:latin typeface="宋体" panose="02010600030101010101" pitchFamily="2" charset="-122"/>
                <a:ea typeface="+mn-ea"/>
                <a:cs typeface="宋体" panose="02010600030101010101" pitchFamily="2" charset="-122"/>
              </a:rPr>
              <a:t>在学生控制机器人时，教师要及时提醒学生注意安全防护，做好防护措施。</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034182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itchFamily="2" charset="-122"/>
                <a:ea typeface="+mn-ea"/>
              </a:rPr>
              <a:t>时长：</a:t>
            </a:r>
            <a:r>
              <a:rPr lang="en-US" altLang="zh-CN" b="0" dirty="0">
                <a:latin typeface="宋体" pitchFamily="2" charset="-122"/>
                <a:ea typeface="+mn-ea"/>
              </a:rPr>
              <a:t>5</a:t>
            </a:r>
            <a:r>
              <a:rPr lang="en-US" altLang="zh-CN" dirty="0">
                <a:latin typeface="宋体" pitchFamily="2" charset="-122"/>
                <a:ea typeface="+mn-ea"/>
              </a:rPr>
              <a:t>min</a:t>
            </a:r>
          </a:p>
          <a:p>
            <a:r>
              <a:rPr lang="zh-CN" altLang="en-US" b="1" dirty="0">
                <a:latin typeface="宋体" pitchFamily="2" charset="-122"/>
                <a:ea typeface="+mn-ea"/>
              </a:rPr>
              <a:t>内容：</a:t>
            </a:r>
            <a:r>
              <a:rPr lang="zh-CN" altLang="en-US" b="0" dirty="0">
                <a:latin typeface="宋体" pitchFamily="2" charset="-122"/>
                <a:ea typeface="+mn-ea"/>
              </a:rPr>
              <a:t>制定方案</a:t>
            </a:r>
          </a:p>
          <a:p>
            <a:r>
              <a:rPr lang="zh-CN" altLang="en-US" b="1" dirty="0">
                <a:latin typeface="宋体" pitchFamily="2" charset="-122"/>
                <a:ea typeface="+mn-ea"/>
              </a:rPr>
              <a:t>注意：</a:t>
            </a:r>
            <a:r>
              <a:rPr lang="zh-CN" altLang="en-US" b="0" dirty="0">
                <a:latin typeface="宋体" pitchFamily="2" charset="-122"/>
                <a:ea typeface="+mn-ea"/>
              </a:rPr>
              <a:t>单位长度为</a:t>
            </a:r>
            <a:r>
              <a:rPr lang="en-US" altLang="zh-CN" b="0" dirty="0" smtClean="0">
                <a:latin typeface="宋体" pitchFamily="2" charset="-122"/>
                <a:ea typeface="+mn-ea"/>
              </a:rPr>
              <a:t>0.3m</a:t>
            </a:r>
            <a:r>
              <a:rPr lang="zh-CN" altLang="en-US" b="0" dirty="0" smtClean="0">
                <a:latin typeface="宋体" pitchFamily="2" charset="-122"/>
                <a:ea typeface="+mn-ea"/>
              </a:rPr>
              <a:t>，</a:t>
            </a:r>
            <a:r>
              <a:rPr lang="zh-CN" altLang="en-US" b="0" dirty="0">
                <a:latin typeface="宋体" pitchFamily="2" charset="-122"/>
                <a:ea typeface="+mn-ea"/>
              </a:rPr>
              <a:t>授课时可以使用粉笔在地板上画出蓝点和红</a:t>
            </a:r>
            <a:r>
              <a:rPr lang="zh-CN" altLang="en-US" b="0" dirty="0" smtClean="0">
                <a:latin typeface="宋体" pitchFamily="2" charset="-122"/>
                <a:ea typeface="+mn-ea"/>
              </a:rPr>
              <a:t>点，之所以没有直接斜着走是因为需要使用</a:t>
            </a:r>
            <a:r>
              <a:rPr lang="en-US" altLang="zh-CN" b="0" dirty="0" err="1" smtClean="0">
                <a:latin typeface="宋体" pitchFamily="2" charset="-122"/>
                <a:ea typeface="+mn-ea"/>
              </a:rPr>
              <a:t>atan</a:t>
            </a:r>
            <a:r>
              <a:rPr lang="zh-CN" altLang="en-US" b="0" dirty="0" smtClean="0">
                <a:latin typeface="宋体" pitchFamily="2" charset="-122"/>
                <a:ea typeface="+mn-ea"/>
              </a:rPr>
              <a:t>函数计算平移角度，对学生来说可能有点难</a:t>
            </a:r>
            <a:endParaRPr lang="en-US" altLang="zh-CN" b="0" dirty="0">
              <a:latin typeface="宋体" pitchFamily="2" charset="-122"/>
              <a:ea typeface="+mn-ea"/>
            </a:endParaRPr>
          </a:p>
          <a:p>
            <a:pPr algn="just">
              <a:lnSpc>
                <a:spcPct val="150000"/>
              </a:lnSpc>
            </a:pPr>
            <a:r>
              <a:rPr lang="zh-CN" altLang="en-US" b="1" dirty="0">
                <a:latin typeface="宋体" pitchFamily="2" charset="-122"/>
                <a:ea typeface="+mn-ea"/>
              </a:rPr>
              <a:t>话术：</a:t>
            </a:r>
            <a:r>
              <a:rPr lang="zh-CN" altLang="en-US" dirty="0">
                <a:latin typeface="宋体" pitchFamily="2" charset="-122"/>
                <a:ea typeface="+mn-ea"/>
              </a:rPr>
              <a:t>现在我们开始做我们这节课的任务，首先设置底盘的速率为</a:t>
            </a:r>
            <a:r>
              <a:rPr lang="en-US" altLang="zh-CN" dirty="0">
                <a:latin typeface="宋体" pitchFamily="2" charset="-122"/>
                <a:ea typeface="+mn-ea"/>
              </a:rPr>
              <a:t>0.3m/s</a:t>
            </a:r>
            <a:r>
              <a:rPr lang="zh-CN" altLang="en-US" dirty="0">
                <a:latin typeface="宋体" pitchFamily="2" charset="-122"/>
                <a:ea typeface="+mn-ea"/>
              </a:rPr>
              <a:t>，接着让机器人向</a:t>
            </a:r>
            <a:r>
              <a:rPr lang="en-US" altLang="zh-CN" dirty="0">
                <a:latin typeface="宋体" pitchFamily="2" charset="-122"/>
                <a:ea typeface="+mn-ea"/>
              </a:rPr>
              <a:t>0</a:t>
            </a:r>
            <a:r>
              <a:rPr lang="zh-CN" altLang="en-US" dirty="0">
                <a:latin typeface="宋体" pitchFamily="2" charset="-122"/>
                <a:ea typeface="+mn-ea"/>
              </a:rPr>
              <a:t>度平移</a:t>
            </a:r>
            <a:r>
              <a:rPr lang="en-US" altLang="zh-CN" dirty="0">
                <a:latin typeface="宋体" pitchFamily="2" charset="-122"/>
                <a:ea typeface="+mn-ea"/>
              </a:rPr>
              <a:t>0.9m</a:t>
            </a:r>
            <a:r>
              <a:rPr lang="zh-CN" altLang="en-US" dirty="0">
                <a:latin typeface="宋体" pitchFamily="2" charset="-122"/>
                <a:ea typeface="+mn-ea"/>
              </a:rPr>
              <a:t>，然后向</a:t>
            </a:r>
            <a:r>
              <a:rPr lang="en-US" altLang="zh-CN" dirty="0">
                <a:latin typeface="宋体" pitchFamily="2" charset="-122"/>
                <a:ea typeface="+mn-ea"/>
              </a:rPr>
              <a:t>90</a:t>
            </a:r>
            <a:r>
              <a:rPr lang="zh-CN" altLang="en-US" dirty="0">
                <a:latin typeface="宋体" pitchFamily="2" charset="-122"/>
                <a:ea typeface="+mn-ea"/>
              </a:rPr>
              <a:t>度平移</a:t>
            </a:r>
            <a:r>
              <a:rPr lang="en-US" altLang="zh-CN" dirty="0">
                <a:latin typeface="宋体" pitchFamily="2" charset="-122"/>
                <a:ea typeface="+mn-ea"/>
              </a:rPr>
              <a:t>0.3m</a:t>
            </a:r>
            <a:r>
              <a:rPr lang="zh-CN" altLang="en-US" dirty="0">
                <a:latin typeface="宋体" pitchFamily="2" charset="-122"/>
                <a:ea typeface="+mn-ea"/>
              </a:rPr>
              <a:t>到达</a:t>
            </a:r>
            <a:r>
              <a:rPr lang="zh-CN" altLang="en-US" dirty="0" smtClean="0">
                <a:latin typeface="宋体" pitchFamily="2" charset="-122"/>
                <a:ea typeface="+mn-ea"/>
              </a:rPr>
              <a:t>红点。</a:t>
            </a:r>
            <a:endParaRPr lang="en-US" altLang="zh-CN" dirty="0">
              <a:latin typeface="宋体"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535238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itchFamily="2" charset="-122"/>
                <a:ea typeface="+mn-ea"/>
              </a:rPr>
              <a:t>时长：</a:t>
            </a:r>
            <a:r>
              <a:rPr lang="en-US" altLang="zh-CN" b="0" dirty="0">
                <a:latin typeface="宋体" pitchFamily="2" charset="-122"/>
                <a:ea typeface="+mn-ea"/>
              </a:rPr>
              <a:t>20</a:t>
            </a:r>
            <a:r>
              <a:rPr lang="en-US" altLang="zh-CN" dirty="0">
                <a:latin typeface="宋体" pitchFamily="2" charset="-122"/>
                <a:ea typeface="+mn-ea"/>
              </a:rPr>
              <a:t>min</a:t>
            </a:r>
          </a:p>
          <a:p>
            <a:r>
              <a:rPr lang="zh-CN" altLang="en-US" b="1" dirty="0">
                <a:latin typeface="宋体" pitchFamily="2" charset="-122"/>
                <a:ea typeface="+mn-ea"/>
              </a:rPr>
              <a:t>内容：</a:t>
            </a:r>
            <a:r>
              <a:rPr lang="zh-CN" altLang="en-US" b="0" dirty="0">
                <a:latin typeface="宋体" pitchFamily="2" charset="-122"/>
                <a:ea typeface="+mn-ea"/>
              </a:rPr>
              <a:t>实践操作</a:t>
            </a:r>
            <a:endParaRPr lang="en-US" altLang="zh-CN" b="0" dirty="0">
              <a:latin typeface="宋体" pitchFamily="2" charset="-122"/>
              <a:ea typeface="+mn-ea"/>
            </a:endParaRPr>
          </a:p>
          <a:p>
            <a:r>
              <a:rPr lang="zh-CN" altLang="en-US" b="1" dirty="0">
                <a:latin typeface="宋体" pitchFamily="2" charset="-122"/>
                <a:ea typeface="+mn-ea"/>
              </a:rPr>
              <a:t>话术：</a:t>
            </a:r>
            <a:r>
              <a:rPr lang="zh-CN" altLang="en-US" dirty="0">
                <a:latin typeface="宋体" pitchFamily="2" charset="-122"/>
                <a:ea typeface="+mn-ea"/>
              </a:rPr>
              <a:t>根据刚刚的任务，我们写出流程图，接下来的时间，同学们可以参考这个流程图编写程序，或者是自己另外编写程序。编写好程序的同学，可以连接机器自己尝试一下运行。</a:t>
            </a:r>
            <a:endParaRPr lang="en-US" altLang="zh-CN" dirty="0">
              <a:latin typeface="宋体"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93024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itchFamily="2" charset="-122"/>
                <a:ea typeface="+mn-ea"/>
              </a:rPr>
              <a:t>时长：</a:t>
            </a:r>
            <a:r>
              <a:rPr lang="en-US" altLang="zh-CN" b="0" dirty="0">
                <a:latin typeface="宋体" pitchFamily="2" charset="-122"/>
                <a:ea typeface="+mn-ea"/>
              </a:rPr>
              <a:t>5</a:t>
            </a:r>
            <a:r>
              <a:rPr lang="en-US" altLang="zh-CN" dirty="0">
                <a:latin typeface="宋体" pitchFamily="2" charset="-122"/>
                <a:ea typeface="+mn-ea"/>
              </a:rPr>
              <a:t>min</a:t>
            </a:r>
          </a:p>
          <a:p>
            <a:r>
              <a:rPr lang="zh-CN" altLang="en-US" b="1" dirty="0">
                <a:latin typeface="宋体" pitchFamily="2" charset="-122"/>
                <a:ea typeface="+mn-ea"/>
              </a:rPr>
              <a:t>内容：</a:t>
            </a:r>
            <a:r>
              <a:rPr lang="zh-CN" altLang="en-US" b="0" dirty="0">
                <a:latin typeface="宋体" pitchFamily="2" charset="-122"/>
                <a:ea typeface="+mn-ea"/>
              </a:rPr>
              <a:t>鉴定成果</a:t>
            </a:r>
          </a:p>
          <a:p>
            <a:r>
              <a:rPr lang="zh-CN" altLang="en-US" b="1" dirty="0">
                <a:latin typeface="宋体" pitchFamily="2" charset="-122"/>
                <a:ea typeface="+mn-ea"/>
              </a:rPr>
              <a:t>话术：</a:t>
            </a:r>
            <a:r>
              <a:rPr lang="zh-CN" altLang="en-US" dirty="0">
                <a:latin typeface="宋体" pitchFamily="2" charset="-122"/>
                <a:ea typeface="+mn-ea"/>
              </a:rPr>
              <a:t>我们根据流程图，写出了程序，同学们可以对照图上的参考程序，看看有什么不同的地方，没有写出来的同学可以参考一下参考程序来编写自己的程序。</a:t>
            </a:r>
            <a:endParaRPr lang="en-US" altLang="zh-CN" dirty="0">
              <a:latin typeface="宋体"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103423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latin typeface="宋体" panose="02010600030101010101" pitchFamily="2" charset="-122"/>
                <a:ea typeface="+mn-ea"/>
                <a:cs typeface="宋体" panose="02010600030101010101" pitchFamily="2" charset="-122"/>
                <a:sym typeface="+mn-ea"/>
              </a:rPr>
              <a:t>时长</a:t>
            </a:r>
            <a:r>
              <a:rPr kumimoji="1" lang="zh-CN" altLang="en-US" b="1" dirty="0" smtClean="0">
                <a:latin typeface="宋体" panose="02010600030101010101" pitchFamily="2" charset="-122"/>
                <a:ea typeface="+mn-ea"/>
                <a:cs typeface="宋体" panose="02010600030101010101" pitchFamily="2" charset="-122"/>
                <a:sym typeface="+mn-ea"/>
              </a:rPr>
              <a:t>：</a:t>
            </a:r>
            <a:r>
              <a:rPr kumimoji="1" lang="en-US" altLang="zh-CN" b="0" dirty="0">
                <a:latin typeface="宋体" panose="02010600030101010101" pitchFamily="2" charset="-122"/>
                <a:ea typeface="+mn-ea"/>
                <a:cs typeface="宋体" panose="02010600030101010101" pitchFamily="2" charset="-122"/>
                <a:sym typeface="+mn-ea"/>
              </a:rPr>
              <a:t>3</a:t>
            </a:r>
            <a:r>
              <a:rPr kumimoji="1" lang="en-US" altLang="zh-CN" dirty="0" smtClean="0">
                <a:latin typeface="宋体" panose="02010600030101010101" pitchFamily="2" charset="-122"/>
                <a:ea typeface="+mn-ea"/>
                <a:cs typeface="宋体" panose="02010600030101010101" pitchFamily="2" charset="-122"/>
                <a:sym typeface="+mn-ea"/>
              </a:rPr>
              <a:t>min</a:t>
            </a:r>
            <a:endParaRPr kumimoji="1" lang="en-US" altLang="zh-CN" dirty="0">
              <a:latin typeface="宋体" panose="02010600030101010101" pitchFamily="2" charset="-122"/>
              <a:ea typeface="+mn-ea"/>
              <a:cs typeface="宋体" panose="02010600030101010101" pitchFamily="2" charset="-122"/>
              <a:sym typeface="+mn-ea"/>
            </a:endParaRPr>
          </a:p>
          <a:p>
            <a:r>
              <a:rPr kumimoji="1" lang="zh-CN" altLang="en-US" b="1" dirty="0">
                <a:latin typeface="宋体" panose="02010600030101010101" pitchFamily="2" charset="-122"/>
                <a:ea typeface="+mn-ea"/>
                <a:cs typeface="宋体" panose="02010600030101010101" pitchFamily="2" charset="-122"/>
                <a:sym typeface="+mn-ea"/>
              </a:rPr>
              <a:t>内容：</a:t>
            </a:r>
            <a:r>
              <a:rPr kumimoji="1" lang="zh-CN" altLang="en-US" dirty="0">
                <a:latin typeface="宋体" panose="02010600030101010101" pitchFamily="2" charset="-122"/>
                <a:ea typeface="+mn-ea"/>
                <a:cs typeface="宋体" panose="02010600030101010101" pitchFamily="2" charset="-122"/>
                <a:sym typeface="+mn-ea"/>
              </a:rPr>
              <a:t>拓展延伸</a:t>
            </a:r>
            <a:r>
              <a:rPr kumimoji="1" lang="en-US" altLang="zh-CN" dirty="0">
                <a:latin typeface="宋体" panose="02010600030101010101" pitchFamily="2" charset="-122"/>
                <a:ea typeface="+mn-ea"/>
                <a:cs typeface="宋体" panose="02010600030101010101" pitchFamily="2" charset="-122"/>
                <a:sym typeface="+mn-ea"/>
              </a:rPr>
              <a:t>——</a:t>
            </a:r>
            <a:r>
              <a:rPr kumimoji="1" lang="zh-CN" altLang="en-US" dirty="0">
                <a:latin typeface="宋体" panose="02010600030101010101" pitchFamily="2" charset="-122"/>
                <a:ea typeface="+mn-ea"/>
                <a:cs typeface="宋体" panose="02010600030101010101" pitchFamily="2" charset="-122"/>
                <a:sym typeface="+mn-ea"/>
              </a:rPr>
              <a:t>认识</a:t>
            </a:r>
            <a:r>
              <a:rPr kumimoji="1" lang="zh-CN" altLang="en-US" dirty="0" smtClean="0">
                <a:latin typeface="宋体" panose="02010600030101010101" pitchFamily="2" charset="-122"/>
                <a:ea typeface="+mn-ea"/>
                <a:cs typeface="宋体" panose="02010600030101010101" pitchFamily="2" charset="-122"/>
                <a:sym typeface="+mn-ea"/>
              </a:rPr>
              <a:t>坐标</a:t>
            </a:r>
            <a:endParaRPr kumimoji="1" lang="en-US" altLang="zh-CN" dirty="0" smtClean="0">
              <a:latin typeface="宋体" panose="02010600030101010101" pitchFamily="2" charset="-122"/>
              <a:ea typeface="+mn-ea"/>
              <a:cs typeface="宋体" panose="02010600030101010101" pitchFamily="2" charset="-122"/>
              <a:sym typeface="+mn-ea"/>
            </a:endParaRPr>
          </a:p>
          <a:p>
            <a:r>
              <a:rPr kumimoji="1" lang="zh-CN" altLang="en-US" b="1" dirty="0" smtClean="0">
                <a:latin typeface="宋体" panose="02010600030101010101" pitchFamily="2" charset="-122"/>
                <a:ea typeface="+mn-ea"/>
                <a:cs typeface="宋体" panose="02010600030101010101" pitchFamily="2" charset="-122"/>
                <a:sym typeface="+mn-ea"/>
              </a:rPr>
              <a:t>注意：</a:t>
            </a:r>
            <a:r>
              <a:rPr kumimoji="1" lang="zh-CN" altLang="en-US" b="0" dirty="0" smtClean="0">
                <a:latin typeface="宋体" panose="02010600030101010101" pitchFamily="2" charset="-122"/>
                <a:ea typeface="+mn-ea"/>
                <a:cs typeface="宋体" panose="02010600030101010101" pitchFamily="2" charset="-122"/>
                <a:sym typeface="+mn-ea"/>
              </a:rPr>
              <a:t>坐标对学生来而言会有些难度，在此处只是简单介绍大地坐标系，之后会详细讲机体坐标系和大地坐标系</a:t>
            </a:r>
            <a:endParaRPr kumimoji="1" lang="en-US" altLang="zh-CN" b="0" dirty="0">
              <a:latin typeface="宋体" panose="02010600030101010101" pitchFamily="2" charset="-122"/>
              <a:ea typeface="+mn-ea"/>
              <a:cs typeface="宋体" panose="02010600030101010101" pitchFamily="2" charset="-122"/>
              <a:sym typeface="+mn-ea"/>
            </a:endParaRPr>
          </a:p>
          <a:p>
            <a:r>
              <a:rPr kumimoji="1" lang="zh-CN" altLang="en-US" b="1" dirty="0">
                <a:latin typeface="宋体" panose="02010600030101010101" pitchFamily="2" charset="-122"/>
                <a:ea typeface="+mn-ea"/>
                <a:cs typeface="宋体" panose="02010600030101010101" pitchFamily="2" charset="-122"/>
                <a:sym typeface="+mn-ea"/>
              </a:rPr>
              <a:t>话术：</a:t>
            </a:r>
            <a:r>
              <a:rPr kumimoji="1" lang="zh-CN" altLang="en-US" b="0" dirty="0">
                <a:latin typeface="宋体" panose="02010600030101010101" pitchFamily="2" charset="-122"/>
                <a:ea typeface="+mn-ea"/>
                <a:cs typeface="宋体" panose="02010600030101010101" pitchFamily="2" charset="-122"/>
                <a:sym typeface="+mn-ea"/>
              </a:rPr>
              <a:t>我们平日想要去某个地方，就会根据地址，寻找那个地方。为了能够更精准地确定位置，人们建立了坐标系（点击屏幕）</a:t>
            </a:r>
            <a:r>
              <a:rPr kumimoji="1" lang="zh-CN" altLang="en-US" b="0" dirty="0" smtClean="0">
                <a:latin typeface="宋体" panose="02010600030101010101" pitchFamily="2" charset="-122"/>
                <a:ea typeface="+mn-ea"/>
                <a:cs typeface="宋体" panose="02010600030101010101" pitchFamily="2" charset="-122"/>
                <a:sym typeface="+mn-ea"/>
              </a:rPr>
              <a:t>。坐标系分为机体坐标系和大地坐标系，我们现在使用的是大地坐标系。我们</a:t>
            </a:r>
            <a:r>
              <a:rPr kumimoji="1" lang="zh-CN" altLang="en-US" b="0" dirty="0" smtClean="0">
                <a:latin typeface="宋体" panose="02010600030101010101" pitchFamily="2" charset="-122"/>
                <a:ea typeface="+mn-ea"/>
                <a:sym typeface="+mn-ea"/>
              </a:rPr>
              <a:t>把</a:t>
            </a:r>
            <a:r>
              <a:rPr kumimoji="1" lang="zh-CN" altLang="en-US" b="0" dirty="0">
                <a:latin typeface="宋体" panose="02010600030101010101" pitchFamily="2" charset="-122"/>
                <a:ea typeface="+mn-ea"/>
                <a:sym typeface="+mn-ea"/>
              </a:rPr>
              <a:t>机器放置在原点（</a:t>
            </a:r>
            <a:r>
              <a:rPr kumimoji="1" lang="en-US" altLang="zh-CN" b="0" dirty="0">
                <a:latin typeface="宋体" panose="02010600030101010101" pitchFamily="2" charset="-122"/>
                <a:ea typeface="+mn-ea"/>
                <a:sym typeface="+mn-ea"/>
              </a:rPr>
              <a:t>0</a:t>
            </a:r>
            <a:r>
              <a:rPr kumimoji="1" lang="zh-CN" altLang="en-US" b="0" dirty="0">
                <a:latin typeface="宋体" panose="02010600030101010101" pitchFamily="2" charset="-122"/>
                <a:ea typeface="+mn-ea"/>
                <a:sym typeface="+mn-ea"/>
              </a:rPr>
              <a:t>，</a:t>
            </a:r>
            <a:r>
              <a:rPr kumimoji="1" lang="en-US" altLang="zh-CN" b="0" dirty="0">
                <a:latin typeface="宋体" panose="02010600030101010101" pitchFamily="2" charset="-122"/>
                <a:ea typeface="+mn-ea"/>
                <a:sym typeface="+mn-ea"/>
              </a:rPr>
              <a:t>0</a:t>
            </a:r>
            <a:r>
              <a:rPr kumimoji="1" lang="zh-CN" altLang="en-US" b="0" dirty="0">
                <a:latin typeface="宋体" panose="02010600030101010101" pitchFamily="2" charset="-122"/>
                <a:ea typeface="+mn-ea"/>
                <a:sym typeface="+mn-ea"/>
              </a:rPr>
              <a:t>），机器前进的方向为</a:t>
            </a:r>
            <a:r>
              <a:rPr kumimoji="1" lang="en-US" altLang="zh-CN" b="0" dirty="0">
                <a:latin typeface="宋体" panose="02010600030101010101" pitchFamily="2" charset="-122"/>
                <a:ea typeface="+mn-ea"/>
                <a:sym typeface="+mn-ea"/>
              </a:rPr>
              <a:t>Y</a:t>
            </a:r>
            <a:r>
              <a:rPr kumimoji="1" lang="zh-CN" altLang="en-US" b="0" dirty="0">
                <a:latin typeface="宋体" panose="02010600030101010101" pitchFamily="2" charset="-122"/>
                <a:ea typeface="+mn-ea"/>
                <a:sym typeface="+mn-ea"/>
              </a:rPr>
              <a:t>轴的正方向，机器右移的方向为</a:t>
            </a:r>
            <a:r>
              <a:rPr kumimoji="1" lang="en-US" altLang="zh-CN" b="0" dirty="0">
                <a:latin typeface="宋体" panose="02010600030101010101" pitchFamily="2" charset="-122"/>
                <a:ea typeface="+mn-ea"/>
                <a:sym typeface="+mn-ea"/>
              </a:rPr>
              <a:t>X</a:t>
            </a:r>
            <a:r>
              <a:rPr kumimoji="1" lang="zh-CN" altLang="en-US" b="0" dirty="0">
                <a:latin typeface="宋体" panose="02010600030101010101" pitchFamily="2" charset="-122"/>
                <a:ea typeface="+mn-ea"/>
                <a:sym typeface="+mn-ea"/>
              </a:rPr>
              <a:t>轴的正方向，机器人往前进两步就是</a:t>
            </a:r>
            <a:r>
              <a:rPr kumimoji="1" lang="en-US" altLang="zh-CN" b="0" dirty="0">
                <a:latin typeface="宋体" panose="02010600030101010101" pitchFamily="2" charset="-122"/>
                <a:ea typeface="+mn-ea"/>
                <a:sym typeface="+mn-ea"/>
              </a:rPr>
              <a:t>Y</a:t>
            </a:r>
            <a:r>
              <a:rPr kumimoji="1" lang="zh-CN" altLang="en-US" b="0" dirty="0">
                <a:latin typeface="宋体" panose="02010600030101010101" pitchFamily="2" charset="-122"/>
                <a:ea typeface="+mn-ea"/>
                <a:sym typeface="+mn-ea"/>
              </a:rPr>
              <a:t>轴增加两个单位长度，机器人往右移一步就是</a:t>
            </a:r>
            <a:r>
              <a:rPr kumimoji="1" lang="en-US" altLang="zh-CN" b="0" dirty="0">
                <a:latin typeface="宋体" panose="02010600030101010101" pitchFamily="2" charset="-122"/>
                <a:ea typeface="+mn-ea"/>
                <a:sym typeface="+mn-ea"/>
              </a:rPr>
              <a:t>X</a:t>
            </a:r>
            <a:r>
              <a:rPr kumimoji="1" lang="zh-CN" altLang="en-US" b="0" dirty="0">
                <a:latin typeface="宋体" panose="02010600030101010101" pitchFamily="2" charset="-122"/>
                <a:ea typeface="+mn-ea"/>
                <a:sym typeface="+mn-ea"/>
              </a:rPr>
              <a:t>轴增加一个单位长度。</a:t>
            </a:r>
            <a:r>
              <a:rPr lang="zh-CN" altLang="en-US" dirty="0"/>
              <a:t>（点击屏幕让车子移动后提问现在车子的坐标是多少。随后再次点击屏幕公布答案）</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898870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latin typeface="宋体" panose="02010600030101010101" pitchFamily="2" charset="-122"/>
                <a:ea typeface="+mn-ea"/>
                <a:cs typeface="宋体" panose="02010600030101010101" pitchFamily="2" charset="-122"/>
                <a:sym typeface="+mn-ea"/>
              </a:rPr>
              <a:t>时长</a:t>
            </a:r>
            <a:r>
              <a:rPr kumimoji="1" lang="zh-CN" altLang="en-US" b="1" dirty="0" smtClean="0">
                <a:latin typeface="宋体" panose="02010600030101010101" pitchFamily="2" charset="-122"/>
                <a:ea typeface="+mn-ea"/>
                <a:cs typeface="宋体" panose="02010600030101010101" pitchFamily="2" charset="-122"/>
                <a:sym typeface="+mn-ea"/>
              </a:rPr>
              <a:t>：</a:t>
            </a:r>
            <a:r>
              <a:rPr kumimoji="1" lang="en-US" altLang="zh-CN" b="0" dirty="0">
                <a:latin typeface="宋体" panose="02010600030101010101" pitchFamily="2" charset="-122"/>
                <a:ea typeface="+mn-ea"/>
                <a:cs typeface="宋体" panose="02010600030101010101" pitchFamily="2" charset="-122"/>
                <a:sym typeface="+mn-ea"/>
              </a:rPr>
              <a:t>2</a:t>
            </a:r>
            <a:r>
              <a:rPr kumimoji="1" lang="en-US" altLang="zh-CN" dirty="0" smtClean="0">
                <a:latin typeface="宋体" panose="02010600030101010101" pitchFamily="2" charset="-122"/>
                <a:ea typeface="+mn-ea"/>
                <a:cs typeface="宋体" panose="02010600030101010101" pitchFamily="2" charset="-122"/>
                <a:sym typeface="+mn-ea"/>
              </a:rPr>
              <a:t>min</a:t>
            </a:r>
            <a:endParaRPr kumimoji="1" lang="en-US" altLang="zh-CN" dirty="0">
              <a:latin typeface="宋体" panose="02010600030101010101" pitchFamily="2" charset="-122"/>
              <a:ea typeface="+mn-ea"/>
              <a:cs typeface="宋体" panose="02010600030101010101" pitchFamily="2" charset="-122"/>
              <a:sym typeface="+mn-ea"/>
            </a:endParaRPr>
          </a:p>
          <a:p>
            <a:r>
              <a:rPr kumimoji="1" lang="zh-CN" altLang="en-US" b="1" dirty="0">
                <a:latin typeface="宋体" panose="02010600030101010101" pitchFamily="2" charset="-122"/>
                <a:ea typeface="+mn-ea"/>
                <a:cs typeface="宋体" panose="02010600030101010101" pitchFamily="2" charset="-122"/>
                <a:sym typeface="+mn-ea"/>
              </a:rPr>
              <a:t>内容：</a:t>
            </a:r>
            <a:r>
              <a:rPr kumimoji="1" lang="zh-CN" altLang="en-US" dirty="0">
                <a:latin typeface="宋体" panose="02010600030101010101" pitchFamily="2" charset="-122"/>
                <a:ea typeface="+mn-ea"/>
                <a:cs typeface="宋体" panose="02010600030101010101" pitchFamily="2" charset="-122"/>
                <a:sym typeface="+mn-ea"/>
              </a:rPr>
              <a:t>拓展延伸</a:t>
            </a:r>
            <a:r>
              <a:rPr kumimoji="1" lang="en-US" altLang="zh-CN" dirty="0" smtClean="0">
                <a:latin typeface="宋体" panose="02010600030101010101" pitchFamily="2" charset="-122"/>
                <a:ea typeface="+mn-ea"/>
                <a:cs typeface="宋体" panose="02010600030101010101" pitchFamily="2" charset="-122"/>
                <a:sym typeface="+mn-ea"/>
              </a:rPr>
              <a:t>——</a:t>
            </a:r>
            <a:r>
              <a:rPr kumimoji="1" lang="zh-CN" altLang="en-US" dirty="0" smtClean="0">
                <a:latin typeface="宋体" panose="02010600030101010101" pitchFamily="2" charset="-122"/>
                <a:ea typeface="+mn-ea"/>
                <a:cs typeface="宋体" panose="02010600030101010101" pitchFamily="2" charset="-122"/>
                <a:sym typeface="+mn-ea"/>
              </a:rPr>
              <a:t>经纬度</a:t>
            </a:r>
            <a:endParaRPr kumimoji="1" lang="en-US" altLang="zh-CN" b="0" dirty="0" smtClean="0">
              <a:latin typeface="宋体" panose="02010600030101010101" pitchFamily="2" charset="-122"/>
              <a:ea typeface="+mn-ea"/>
              <a:cs typeface="宋体" panose="02010600030101010101" pitchFamily="2" charset="-122"/>
              <a:sym typeface="+mn-ea"/>
            </a:endParaRPr>
          </a:p>
          <a:p>
            <a:r>
              <a:rPr kumimoji="1" lang="zh-CN" altLang="en-US" b="1" dirty="0" smtClean="0">
                <a:latin typeface="宋体" panose="02010600030101010101" pitchFamily="2" charset="-122"/>
                <a:ea typeface="+mn-ea"/>
                <a:cs typeface="宋体" panose="02010600030101010101" pitchFamily="2" charset="-122"/>
                <a:sym typeface="+mn-ea"/>
              </a:rPr>
              <a:t>话术：</a:t>
            </a:r>
            <a:r>
              <a:rPr kumimoji="1" lang="zh-CN" altLang="en-US" b="0" dirty="0" smtClean="0">
                <a:latin typeface="宋体" panose="02010600030101010101" pitchFamily="2" charset="-122"/>
                <a:ea typeface="+mn-ea"/>
                <a:cs typeface="宋体" panose="02010600030101010101" pitchFamily="2" charset="-122"/>
                <a:sym typeface="+mn-ea"/>
              </a:rPr>
              <a:t>除了我们刚刚说的坐标系，日常生活中运用最广的坐标系还有经纬度，</a:t>
            </a:r>
            <a:r>
              <a:rPr lang="zh-CN" altLang="en-US" dirty="0" smtClean="0"/>
              <a:t>经纬度是经度与纬度的合称组成一个坐标系统，称为地理坐标系统，它是一种利用三度空间的球面来定义地球上的空间的球面坐标系统，能够标示地球上的任何一个位置。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554850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b="1" dirty="0">
                <a:latin typeface="宋体" panose="02010600030101010101" pitchFamily="2" charset="-122"/>
                <a:cs typeface="宋体" panose="02010600030101010101" pitchFamily="2" charset="-122"/>
              </a:rPr>
              <a:t>时长：</a:t>
            </a:r>
            <a:r>
              <a:rPr lang="en-US" altLang="zh-CN" dirty="0">
                <a:latin typeface="宋体" panose="02010600030101010101" pitchFamily="2" charset="-122"/>
                <a:cs typeface="宋体" panose="02010600030101010101" pitchFamily="2" charset="-122"/>
              </a:rPr>
              <a:t>20min</a:t>
            </a:r>
            <a:endParaRPr lang="zh-CN" altLang="zh-CN" dirty="0">
              <a:latin typeface="宋体" panose="02010600030101010101" pitchFamily="2" charset="-122"/>
              <a:cs typeface="宋体" panose="02010600030101010101" pitchFamily="2" charset="-122"/>
            </a:endParaRPr>
          </a:p>
          <a:p>
            <a:r>
              <a:rPr lang="zh-CN" altLang="zh-CN" b="1" dirty="0">
                <a:latin typeface="宋体" panose="02010600030101010101" pitchFamily="2" charset="-122"/>
                <a:cs typeface="宋体" panose="02010600030101010101" pitchFamily="2" charset="-122"/>
              </a:rPr>
              <a:t>内容：</a:t>
            </a:r>
            <a:r>
              <a:rPr lang="zh-CN" altLang="en-US" dirty="0">
                <a:latin typeface="宋体" panose="02010600030101010101" pitchFamily="2" charset="-122"/>
                <a:cs typeface="宋体" panose="02010600030101010101" pitchFamily="2" charset="-122"/>
              </a:rPr>
              <a:t>拓展延伸</a:t>
            </a:r>
            <a:endParaRPr lang="en-US" altLang="zh-CN" dirty="0">
              <a:latin typeface="宋体" panose="02010600030101010101" pitchFamily="2" charset="-122"/>
              <a:cs typeface="宋体" panose="02010600030101010101" pitchFamily="2" charset="-122"/>
            </a:endParaRPr>
          </a:p>
          <a:p>
            <a:r>
              <a:rPr lang="zh-CN" altLang="en-US" b="1" dirty="0">
                <a:latin typeface="宋体" panose="02010600030101010101" pitchFamily="2" charset="-122"/>
                <a:cs typeface="宋体" panose="02010600030101010101" pitchFamily="2" charset="-122"/>
              </a:rPr>
              <a:t>注意：</a:t>
            </a:r>
            <a:r>
              <a:rPr lang="zh-CN" altLang="en-US" dirty="0">
                <a:latin typeface="宋体" panose="02010600030101010101" pitchFamily="2" charset="-122"/>
                <a:cs typeface="宋体" panose="02010600030101010101" pitchFamily="2" charset="-122"/>
              </a:rPr>
              <a:t>这部分内容老师注意时间，当还有剩余时间时，可让学生完成拓展任务；若时间有限可以完成简单的内容；</a:t>
            </a:r>
            <a:endParaRPr lang="en-US" altLang="zh-CN" dirty="0">
              <a:latin typeface="宋体" panose="02010600030101010101" pitchFamily="2" charset="-122"/>
              <a:cs typeface="宋体" panose="02010600030101010101" pitchFamily="2" charset="-122"/>
            </a:endParaRPr>
          </a:p>
          <a:p>
            <a:pPr algn="just">
              <a:lnSpc>
                <a:spcPct val="200000"/>
              </a:lnSpc>
            </a:pPr>
            <a:r>
              <a:rPr lang="zh-CN" altLang="zh-CN" b="1" dirty="0">
                <a:latin typeface="宋体" panose="02010600030101010101" pitchFamily="2" charset="-122"/>
                <a:cs typeface="宋体" panose="02010600030101010101" pitchFamily="2" charset="-122"/>
              </a:rPr>
              <a:t>话术：</a:t>
            </a:r>
            <a:r>
              <a:rPr lang="zh-CN" altLang="en-US" dirty="0">
                <a:latin typeface="宋体" panose="02010600030101010101" pitchFamily="2" charset="-122"/>
                <a:cs typeface="宋体" panose="02010600030101010101" pitchFamily="2" charset="-122"/>
              </a:rPr>
              <a:t>现在同学们尝试</a:t>
            </a:r>
            <a:r>
              <a:rPr lang="zh-CN" altLang="en-US" dirty="0">
                <a:latin typeface="宋体" panose="02010600030101010101" pitchFamily="2" charset="-122"/>
              </a:rPr>
              <a:t>从红点依次走到（</a:t>
            </a:r>
            <a:r>
              <a:rPr lang="en-US" altLang="zh-CN" dirty="0">
                <a:latin typeface="宋体" panose="02010600030101010101" pitchFamily="2" charset="-122"/>
              </a:rPr>
              <a:t>0.9</a:t>
            </a:r>
            <a:r>
              <a:rPr lang="zh-CN" altLang="en-US" dirty="0">
                <a:latin typeface="宋体" panose="02010600030101010101" pitchFamily="2" charset="-122"/>
              </a:rPr>
              <a:t>，</a:t>
            </a:r>
            <a:r>
              <a:rPr lang="en-US" altLang="zh-CN" dirty="0">
                <a:latin typeface="宋体" panose="02010600030101010101" pitchFamily="2" charset="-122"/>
              </a:rPr>
              <a:t>0.3</a:t>
            </a:r>
            <a:r>
              <a:rPr lang="zh-CN" altLang="en-US" dirty="0">
                <a:latin typeface="宋体" panose="02010600030101010101" pitchFamily="2" charset="-122"/>
              </a:rPr>
              <a:t>）、（</a:t>
            </a:r>
            <a:r>
              <a:rPr lang="en-US" altLang="zh-CN" dirty="0">
                <a:latin typeface="宋体" panose="02010600030101010101" pitchFamily="2" charset="-122"/>
              </a:rPr>
              <a:t>0.3</a:t>
            </a:r>
            <a:r>
              <a:rPr lang="zh-CN" altLang="en-US" dirty="0">
                <a:latin typeface="宋体" panose="02010600030101010101" pitchFamily="2" charset="-122"/>
              </a:rPr>
              <a:t>，</a:t>
            </a:r>
            <a:r>
              <a:rPr lang="en-US" altLang="zh-CN" dirty="0">
                <a:latin typeface="宋体" panose="02010600030101010101" pitchFamily="2" charset="-122"/>
              </a:rPr>
              <a:t>0</a:t>
            </a:r>
            <a:r>
              <a:rPr lang="zh-CN" altLang="en-US" dirty="0">
                <a:latin typeface="宋体" panose="02010600030101010101" pitchFamily="2" charset="-122"/>
              </a:rPr>
              <a:t>）、（</a:t>
            </a:r>
            <a:r>
              <a:rPr lang="en-US" altLang="zh-CN" dirty="0">
                <a:latin typeface="宋体" panose="02010600030101010101" pitchFamily="2" charset="-122"/>
              </a:rPr>
              <a:t>0.6</a:t>
            </a:r>
            <a:r>
              <a:rPr lang="zh-CN" altLang="en-US" dirty="0">
                <a:latin typeface="宋体" panose="02010600030101010101" pitchFamily="2" charset="-122"/>
              </a:rPr>
              <a:t>，</a:t>
            </a:r>
            <a:r>
              <a:rPr lang="en-US" altLang="zh-CN" dirty="0">
                <a:latin typeface="宋体" panose="02010600030101010101" pitchFamily="2" charset="-122"/>
              </a:rPr>
              <a:t>0.9</a:t>
            </a:r>
            <a:r>
              <a:rPr lang="zh-CN" altLang="en-US" dirty="0">
                <a:latin typeface="宋体" panose="02010600030101010101" pitchFamily="2" charset="-122"/>
              </a:rPr>
              <a:t>）、（</a:t>
            </a:r>
            <a:r>
              <a:rPr lang="en-US" altLang="zh-CN" dirty="0">
                <a:latin typeface="宋体" panose="02010600030101010101" pitchFamily="2" charset="-122"/>
              </a:rPr>
              <a:t>0.9</a:t>
            </a:r>
            <a:r>
              <a:rPr lang="zh-CN" altLang="en-US" dirty="0">
                <a:latin typeface="宋体" panose="02010600030101010101" pitchFamily="2" charset="-122"/>
              </a:rPr>
              <a:t>，</a:t>
            </a:r>
            <a:r>
              <a:rPr lang="en-US" altLang="zh-CN" dirty="0">
                <a:latin typeface="宋体" panose="02010600030101010101" pitchFamily="2" charset="-122"/>
              </a:rPr>
              <a:t>0.6</a:t>
            </a:r>
            <a:r>
              <a:rPr lang="zh-CN" altLang="en-US" dirty="0">
                <a:latin typeface="宋体" panose="02010600030101010101" pitchFamily="2" charset="-122"/>
              </a:rPr>
              <a:t>）、再走回原点（</a:t>
            </a:r>
            <a:r>
              <a:rPr lang="en-US" altLang="zh-CN" dirty="0">
                <a:latin typeface="宋体" panose="02010600030101010101" pitchFamily="2" charset="-122"/>
              </a:rPr>
              <a:t>0</a:t>
            </a:r>
            <a:r>
              <a:rPr lang="zh-CN" altLang="en-US" dirty="0">
                <a:latin typeface="宋体" panose="02010600030101010101" pitchFamily="2" charset="-122"/>
              </a:rPr>
              <a:t>，</a:t>
            </a:r>
            <a:r>
              <a:rPr lang="en-US" altLang="zh-CN" dirty="0">
                <a:latin typeface="宋体" panose="02010600030101010101" pitchFamily="2" charset="-122"/>
              </a:rPr>
              <a:t>0</a:t>
            </a:r>
            <a:r>
              <a:rPr lang="zh-CN" altLang="en-US" dirty="0">
                <a:latin typeface="宋体" panose="02010600030101010101" pitchFamily="2" charset="-122"/>
              </a:rPr>
              <a:t>）。</a:t>
            </a:r>
            <a:endParaRPr lang="en-US" altLang="zh-CN" dirty="0">
              <a:latin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60145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2588" y="849313"/>
            <a:ext cx="4078287" cy="22939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19696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目录页：</a:t>
            </a:r>
            <a:endParaRPr lang="zh-CN" altLang="en-US" b="1" dirty="0"/>
          </a:p>
          <a:p>
            <a:r>
              <a:rPr lang="zh-CN" altLang="en-US" b="1" dirty="0">
                <a:sym typeface="+mn-ea"/>
              </a:rPr>
              <a:t>一、</a:t>
            </a:r>
            <a:r>
              <a:rPr lang="en-US" altLang="zh-CN" b="1" dirty="0">
                <a:sym typeface="+mn-ea"/>
              </a:rPr>
              <a:t>PBL</a:t>
            </a:r>
            <a:endParaRPr lang="zh-CN" altLang="en-US" b="1" dirty="0"/>
          </a:p>
          <a:p>
            <a:r>
              <a:rPr lang="zh-CN" altLang="en-US" b="1" dirty="0">
                <a:sym typeface="+mn-ea"/>
              </a:rPr>
              <a:t>二、理论学习</a:t>
            </a:r>
            <a:endParaRPr lang="en-US" altLang="zh-CN" b="1" dirty="0"/>
          </a:p>
          <a:p>
            <a:r>
              <a:rPr lang="zh-CN" altLang="en-US" b="1" dirty="0">
                <a:sym typeface="+mn-ea"/>
              </a:rPr>
              <a:t>三、实践任务</a:t>
            </a:r>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55411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2588" y="849313"/>
            <a:ext cx="4078287" cy="2293937"/>
          </a:xfrm>
        </p:spPr>
      </p:sp>
      <p:sp>
        <p:nvSpPr>
          <p:cNvPr id="3" name="备注占位符 2"/>
          <p:cNvSpPr>
            <a:spLocks noGrp="1"/>
          </p:cNvSpPr>
          <p:nvPr>
            <p:ph type="body" idx="1"/>
          </p:nvPr>
        </p:nvSpPr>
        <p:spPr/>
        <p:txBody>
          <a:bodyPr/>
          <a:lstStyle/>
          <a:p>
            <a:r>
              <a:rPr kumimoji="1" lang="zh-CN" altLang="en-US" b="1" dirty="0">
                <a:latin typeface="宋体" panose="02010600030101010101" pitchFamily="2" charset="-122"/>
                <a:ea typeface="+mn-ea"/>
                <a:cs typeface="宋体" panose="02010600030101010101" pitchFamily="2" charset="-122"/>
              </a:rPr>
              <a:t>时长：</a:t>
            </a:r>
            <a:r>
              <a:rPr kumimoji="1" lang="en-US" altLang="zh-CN" dirty="0">
                <a:latin typeface="宋体" panose="02010600030101010101" pitchFamily="2" charset="-122"/>
                <a:ea typeface="+mn-ea"/>
                <a:cs typeface="宋体" panose="02010600030101010101" pitchFamily="2" charset="-122"/>
              </a:rPr>
              <a:t>2min</a:t>
            </a:r>
          </a:p>
          <a:p>
            <a:r>
              <a:rPr kumimoji="1" lang="zh-CN" altLang="en-US" b="1" dirty="0">
                <a:latin typeface="宋体" panose="02010600030101010101" pitchFamily="2" charset="-122"/>
                <a:ea typeface="+mn-ea"/>
                <a:cs typeface="宋体" panose="02010600030101010101" pitchFamily="2" charset="-122"/>
              </a:rPr>
              <a:t>内容：</a:t>
            </a:r>
            <a:r>
              <a:rPr kumimoji="1" lang="zh-CN" altLang="en-US" b="0" dirty="0">
                <a:latin typeface="宋体" panose="02010600030101010101" pitchFamily="2" charset="-122"/>
                <a:ea typeface="+mn-ea"/>
                <a:cs typeface="宋体" panose="02010600030101010101" pitchFamily="2" charset="-122"/>
              </a:rPr>
              <a:t>课程</a:t>
            </a:r>
            <a:r>
              <a:rPr kumimoji="1" lang="zh-CN" altLang="en-US" dirty="0">
                <a:latin typeface="宋体" panose="02010600030101010101" pitchFamily="2" charset="-122"/>
                <a:ea typeface="+mn-ea"/>
                <a:cs typeface="宋体" panose="02010600030101010101" pitchFamily="2" charset="-122"/>
              </a:rPr>
              <a:t>引入</a:t>
            </a:r>
            <a:endParaRPr kumimoji="1" lang="en-US" altLang="zh-CN" dirty="0">
              <a:latin typeface="宋体" panose="02010600030101010101" pitchFamily="2" charset="-122"/>
              <a:ea typeface="+mn-ea"/>
              <a:cs typeface="宋体" panose="02010600030101010101" pitchFamily="2" charset="-122"/>
            </a:endParaRPr>
          </a:p>
          <a:p>
            <a:r>
              <a:rPr kumimoji="1" lang="zh-CN" altLang="en-US" b="1" dirty="0">
                <a:latin typeface="宋体" panose="02010600030101010101" pitchFamily="2" charset="-122"/>
                <a:ea typeface="+mn-ea"/>
                <a:cs typeface="宋体" panose="02010600030101010101" pitchFamily="2" charset="-122"/>
              </a:rPr>
              <a:t>注意：</a:t>
            </a:r>
            <a:r>
              <a:rPr lang="zh-CN" altLang="en-US" dirty="0">
                <a:sym typeface="+mn-ea"/>
              </a:rPr>
              <a:t>本页有音频自动播放，</a:t>
            </a:r>
            <a:r>
              <a:rPr kumimoji="1" lang="zh-CN" altLang="en-US" b="0" dirty="0">
                <a:latin typeface="宋体" panose="02010600030101010101" pitchFamily="2" charset="-122"/>
                <a:ea typeface="+mn-ea"/>
                <a:cs typeface="宋体" panose="02010600030101010101" pitchFamily="2" charset="-122"/>
              </a:rPr>
              <a:t>如果在</a:t>
            </a:r>
            <a:r>
              <a:rPr kumimoji="1" lang="en-US" altLang="zh-CN" b="0" dirty="0">
                <a:latin typeface="宋体" panose="02010600030101010101" pitchFamily="2" charset="-122"/>
                <a:ea typeface="+mn-ea"/>
                <a:cs typeface="宋体" panose="02010600030101010101" pitchFamily="2" charset="-122"/>
              </a:rPr>
              <a:t>ppt</a:t>
            </a:r>
            <a:r>
              <a:rPr kumimoji="1" lang="zh-CN" altLang="en-US" b="0" dirty="0">
                <a:latin typeface="宋体" panose="02010600030101010101" pitchFamily="2" charset="-122"/>
                <a:ea typeface="+mn-ea"/>
                <a:cs typeface="宋体" panose="02010600030101010101" pitchFamily="2" charset="-122"/>
              </a:rPr>
              <a:t>播放不了，在文件夹中打开音频课程</a:t>
            </a:r>
            <a:r>
              <a:rPr kumimoji="1" lang="zh-CN" altLang="en-US" b="0" dirty="0" smtClean="0">
                <a:latin typeface="宋体" panose="02010600030101010101" pitchFamily="2" charset="-122"/>
                <a:ea typeface="+mn-ea"/>
                <a:cs typeface="宋体" panose="02010600030101010101" pitchFamily="2" charset="-122"/>
              </a:rPr>
              <a:t>引入</a:t>
            </a:r>
            <a:endParaRPr kumimoji="1" lang="en-US" altLang="zh-CN" b="0" dirty="0" smtClean="0">
              <a:latin typeface="宋体" panose="02010600030101010101" pitchFamily="2" charset="-122"/>
              <a:ea typeface="+mn-ea"/>
              <a:cs typeface="宋体" panose="02010600030101010101" pitchFamily="2" charset="-122"/>
            </a:endParaRPr>
          </a:p>
          <a:p>
            <a:r>
              <a:rPr kumimoji="1" lang="zh-CN" altLang="en-US" b="1" dirty="0" smtClean="0">
                <a:latin typeface="宋体" panose="02010600030101010101" pitchFamily="2" charset="-122"/>
                <a:ea typeface="+mn-ea"/>
                <a:cs typeface="宋体" panose="02010600030101010101" pitchFamily="2" charset="-122"/>
              </a:rPr>
              <a:t>话</a:t>
            </a:r>
            <a:r>
              <a:rPr kumimoji="1" lang="zh-CN" altLang="en-US" b="1" dirty="0">
                <a:latin typeface="宋体" panose="02010600030101010101" pitchFamily="2" charset="-122"/>
                <a:ea typeface="+mn-ea"/>
                <a:cs typeface="宋体" panose="02010600030101010101" pitchFamily="2" charset="-122"/>
              </a:rPr>
              <a:t>术：</a:t>
            </a:r>
            <a:r>
              <a:rPr lang="zh-CN" altLang="en-US" dirty="0">
                <a:latin typeface="宋体" panose="02010600030101010101" pitchFamily="2" charset="-122"/>
                <a:sym typeface="字魂59号-创粗黑" panose="00000500000000000000" pitchFamily="2" charset="-122"/>
              </a:rPr>
              <a:t>我扭动</a:t>
            </a:r>
            <a:r>
              <a:rPr lang="zh-CN" altLang="en-US" dirty="0">
                <a:latin typeface="宋体" panose="02010600030101010101" pitchFamily="2" charset="-122"/>
                <a:sym typeface="字魂59号-创粗黑" panose="00000500000000000000" pitchFamily="2" charset="-122"/>
              </a:rPr>
              <a:t>脖子看看四周，当我看向窗外的时候，发现远处的景色真好看，我要怎么去那里呢？我动了动自己的身体，原来我可以移动呀！</a:t>
            </a:r>
            <a:endParaRPr lang="zh-CN"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811326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2588" y="849313"/>
            <a:ext cx="4078287" cy="22939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791465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smtClean="0">
                <a:latin typeface="宋体" panose="02010600030101010101" pitchFamily="2" charset="-122"/>
                <a:ea typeface="+mn-ea"/>
                <a:cs typeface="宋体" panose="02010600030101010101" pitchFamily="2" charset="-122"/>
              </a:rPr>
              <a:t>时长：</a:t>
            </a:r>
            <a:r>
              <a:rPr kumimoji="1" lang="en-US" altLang="zh-CN" dirty="0" smtClean="0">
                <a:latin typeface="宋体" panose="02010600030101010101" pitchFamily="2" charset="-122"/>
                <a:ea typeface="+mn-ea"/>
                <a:cs typeface="宋体" panose="02010600030101010101" pitchFamily="2" charset="-122"/>
              </a:rPr>
              <a:t>5min</a:t>
            </a:r>
          </a:p>
          <a:p>
            <a:r>
              <a:rPr kumimoji="1" lang="zh-CN" altLang="en-US" b="1" dirty="0" smtClean="0">
                <a:latin typeface="宋体" panose="02010600030101010101" pitchFamily="2" charset="-122"/>
                <a:ea typeface="+mn-ea"/>
                <a:cs typeface="宋体" panose="02010600030101010101" pitchFamily="2" charset="-122"/>
              </a:rPr>
              <a:t>内容：</a:t>
            </a:r>
            <a:r>
              <a:rPr kumimoji="1" lang="en-US" altLang="zh-CN" dirty="0" smtClean="0">
                <a:latin typeface="宋体" panose="02010600030101010101" pitchFamily="2" charset="-122"/>
                <a:ea typeface="+mn-ea"/>
                <a:cs typeface="宋体" panose="02010600030101010101" pitchFamily="2" charset="-122"/>
              </a:rPr>
              <a:t>PBL</a:t>
            </a:r>
            <a:r>
              <a:rPr lang="zh-CN" altLang="en-US" dirty="0" smtClean="0">
                <a:latin typeface="宋体" panose="02010600030101010101" pitchFamily="2" charset="-122"/>
                <a:ea typeface="+mn-ea"/>
                <a:cs typeface="宋体" panose="02010600030101010101" pitchFamily="2" charset="-122"/>
                <a:sym typeface="+mn-ea"/>
              </a:rPr>
              <a:t>（</a:t>
            </a:r>
            <a:r>
              <a:rPr lang="en-US" altLang="zh-CN" dirty="0" smtClean="0">
                <a:latin typeface="宋体" panose="02010600030101010101" pitchFamily="2" charset="-122"/>
                <a:ea typeface="+mn-ea"/>
                <a:cs typeface="宋体" panose="02010600030101010101" pitchFamily="2" charset="-122"/>
                <a:sym typeface="+mn-ea"/>
              </a:rPr>
              <a:t>Problem Based Learning ) </a:t>
            </a:r>
            <a:r>
              <a:rPr lang="zh-CN" altLang="en-US" dirty="0" smtClean="0">
                <a:latin typeface="宋体" panose="02010600030101010101" pitchFamily="2" charset="-122"/>
                <a:ea typeface="+mn-ea"/>
                <a:cs typeface="宋体" panose="02010600030101010101" pitchFamily="2" charset="-122"/>
                <a:sym typeface="+mn-ea"/>
              </a:rPr>
              <a:t>基于问题引导学生完成本节课的任务</a:t>
            </a:r>
            <a:endParaRPr kumimoji="1" lang="en-US" altLang="zh-CN" dirty="0" smtClean="0">
              <a:latin typeface="宋体" panose="02010600030101010101" pitchFamily="2" charset="-122"/>
              <a:ea typeface="+mn-ea"/>
              <a:cs typeface="宋体" panose="02010600030101010101" pitchFamily="2" charset="-122"/>
            </a:endParaRPr>
          </a:p>
          <a:p>
            <a:r>
              <a:rPr kumimoji="1" lang="zh-CN" altLang="en-US" b="1" dirty="0" smtClean="0">
                <a:latin typeface="宋体" panose="02010600030101010101" pitchFamily="2" charset="-122"/>
                <a:ea typeface="+mn-ea"/>
                <a:cs typeface="宋体" panose="02010600030101010101" pitchFamily="2" charset="-122"/>
              </a:rPr>
              <a:t>话术：</a:t>
            </a:r>
            <a:r>
              <a:rPr kumimoji="1" lang="zh-CN" altLang="en-US" b="0" dirty="0" smtClean="0">
                <a:latin typeface="宋体" panose="02010600030101010101" pitchFamily="2" charset="-122"/>
                <a:ea typeface="+mn-ea"/>
                <a:cs typeface="宋体" panose="02010600030101010101" pitchFamily="2" charset="-122"/>
              </a:rPr>
              <a:t>我们人类移动是依靠我们的双腿，那么机器人是依靠哪个部分移动的呢？要去到某个地方我们要往哪个方向前进呢？前进多少米，或者是前进多久呢？</a:t>
            </a:r>
            <a:endParaRPr kumimoji="1" lang="en-US" altLang="zh-CN" b="0" dirty="0">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11092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2588" y="849313"/>
            <a:ext cx="4078287" cy="229393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105823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itchFamily="2" charset="-122"/>
                <a:ea typeface="+mn-ea"/>
              </a:rPr>
              <a:t>时长：</a:t>
            </a:r>
            <a:r>
              <a:rPr lang="en-US" altLang="zh-CN" b="0" dirty="0">
                <a:latin typeface="宋体" pitchFamily="2" charset="-122"/>
                <a:ea typeface="+mn-ea"/>
              </a:rPr>
              <a:t>5</a:t>
            </a:r>
            <a:r>
              <a:rPr lang="en-US" altLang="zh-CN" dirty="0">
                <a:latin typeface="宋体" pitchFamily="2" charset="-122"/>
                <a:ea typeface="+mn-ea"/>
              </a:rPr>
              <a:t>min</a:t>
            </a:r>
          </a:p>
          <a:p>
            <a:r>
              <a:rPr lang="zh-CN" altLang="en-US" b="1" dirty="0">
                <a:latin typeface="宋体" pitchFamily="2" charset="-122"/>
                <a:ea typeface="+mn-ea"/>
              </a:rPr>
              <a:t>内容</a:t>
            </a:r>
            <a:r>
              <a:rPr lang="zh-CN" altLang="en-US" b="1" dirty="0" smtClean="0">
                <a:latin typeface="宋体" pitchFamily="2" charset="-122"/>
                <a:ea typeface="+mn-ea"/>
              </a:rPr>
              <a:t>：</a:t>
            </a:r>
            <a:r>
              <a:rPr lang="zh-CN" altLang="en-US" dirty="0" smtClean="0">
                <a:latin typeface="宋体" pitchFamily="2" charset="-122"/>
                <a:ea typeface="+mn-ea"/>
              </a:rPr>
              <a:t>硬件学习</a:t>
            </a:r>
            <a:endParaRPr lang="zh-CN" altLang="en-US" dirty="0">
              <a:latin typeface="宋体" pitchFamily="2" charset="-122"/>
              <a:ea typeface="+mn-ea"/>
            </a:endParaRPr>
          </a:p>
          <a:p>
            <a:r>
              <a:rPr lang="zh-CN" altLang="en-US" b="1" dirty="0">
                <a:latin typeface="宋体" pitchFamily="2" charset="-122"/>
                <a:ea typeface="+mn-ea"/>
              </a:rPr>
              <a:t>注意：</a:t>
            </a:r>
            <a:r>
              <a:rPr lang="zh-CN" altLang="en-US" dirty="0">
                <a:latin typeface="宋体" pitchFamily="2" charset="-122"/>
                <a:ea typeface="+mn-ea"/>
              </a:rPr>
              <a:t>此处是介绍硬件模块，简单概括地介绍即可。</a:t>
            </a:r>
            <a:endParaRPr lang="en-US" altLang="zh-CN" dirty="0">
              <a:latin typeface="宋体" pitchFamily="2" charset="-122"/>
              <a:ea typeface="+mn-ea"/>
            </a:endParaRPr>
          </a:p>
          <a:p>
            <a:pPr defTabSz="913120">
              <a:defRPr/>
            </a:pPr>
            <a:r>
              <a:rPr lang="zh-CN" altLang="en-US" b="1" dirty="0">
                <a:latin typeface="宋体" pitchFamily="2" charset="-122"/>
                <a:ea typeface="+mn-ea"/>
              </a:rPr>
              <a:t>话术</a:t>
            </a:r>
            <a:r>
              <a:rPr lang="zh-CN" altLang="en-US" b="1" dirty="0" smtClean="0">
                <a:latin typeface="宋体" pitchFamily="2" charset="-122"/>
                <a:ea typeface="+mn-ea"/>
              </a:rPr>
              <a:t>：</a:t>
            </a:r>
            <a:r>
              <a:rPr lang="zh-CN" altLang="zh-CN" dirty="0"/>
              <a:t>机器人怎么移动呢？需要一个非常重要的执行机构</a:t>
            </a:r>
            <a:r>
              <a:rPr lang="en-US" altLang="zh-CN" dirty="0"/>
              <a:t>——</a:t>
            </a:r>
            <a:r>
              <a:rPr lang="zh-CN" altLang="zh-CN" dirty="0"/>
              <a:t>底盘，它通常位于机器人靠近地面的部分，底盘负责机器人的移动和转向。</a:t>
            </a:r>
            <a:r>
              <a:rPr lang="zh-CN" altLang="en-US" dirty="0"/>
              <a:t>而</a:t>
            </a:r>
            <a:r>
              <a:rPr lang="en-US" altLang="zh-CN" dirty="0"/>
              <a:t>EP Robot</a:t>
            </a:r>
            <a:r>
              <a:rPr lang="zh-CN" altLang="en-US" dirty="0"/>
              <a:t>的</a:t>
            </a:r>
            <a:r>
              <a:rPr lang="zh-CN" altLang="en-US" b="0" dirty="0" smtClean="0">
                <a:latin typeface="宋体" pitchFamily="2" charset="-122"/>
                <a:ea typeface="+mn-ea"/>
              </a:rPr>
              <a:t>底盘</a:t>
            </a:r>
            <a:r>
              <a:rPr lang="zh-CN" altLang="en-US" b="0" dirty="0">
                <a:latin typeface="宋体" pitchFamily="2" charset="-122"/>
                <a:ea typeface="+mn-ea"/>
              </a:rPr>
              <a:t>是基于麦克纳姆轮的全向运动平台，可实现前行、横向、斜行、旋转及组合等多种运动方式</a:t>
            </a:r>
            <a:r>
              <a:rPr lang="zh-CN" altLang="en-US" b="0" dirty="0" smtClean="0">
                <a:latin typeface="宋体" pitchFamily="2" charset="-122"/>
                <a:ea typeface="+mn-ea"/>
              </a:rPr>
              <a:t>。那么同学们知道</a:t>
            </a:r>
            <a:r>
              <a:rPr lang="zh-CN" altLang="zh-CN" dirty="0"/>
              <a:t>用轮子走路的机器人，比起用两只脚走路的人形机器人有什么优势和劣势呢？</a:t>
            </a:r>
            <a:r>
              <a:rPr lang="zh-CN" altLang="en-US" dirty="0"/>
              <a:t>（和学生互动）轮子走路的机器人</a:t>
            </a:r>
            <a:r>
              <a:rPr lang="zh-CN" altLang="zh-CN" dirty="0"/>
              <a:t>速度更快，稳定性更好，更好控制；但不能上楼梯、登山等。</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378898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itchFamily="2" charset="-122"/>
                <a:ea typeface="+mn-ea"/>
              </a:rPr>
              <a:t>时长：</a:t>
            </a:r>
            <a:r>
              <a:rPr lang="en-US" altLang="zh-CN" b="0" dirty="0">
                <a:latin typeface="宋体" pitchFamily="2" charset="-122"/>
                <a:ea typeface="+mn-ea"/>
              </a:rPr>
              <a:t>5</a:t>
            </a:r>
            <a:r>
              <a:rPr lang="en-US" altLang="zh-CN" dirty="0">
                <a:latin typeface="宋体" pitchFamily="2" charset="-122"/>
                <a:ea typeface="+mn-ea"/>
              </a:rPr>
              <a:t>min</a:t>
            </a:r>
          </a:p>
          <a:p>
            <a:r>
              <a:rPr lang="zh-CN" altLang="en-US" b="1" dirty="0">
                <a:latin typeface="宋体" pitchFamily="2" charset="-122"/>
                <a:ea typeface="+mn-ea"/>
              </a:rPr>
              <a:t>内容</a:t>
            </a:r>
            <a:r>
              <a:rPr lang="zh-CN" altLang="en-US" b="1" dirty="0" smtClean="0">
                <a:latin typeface="宋体" pitchFamily="2" charset="-122"/>
                <a:ea typeface="+mn-ea"/>
              </a:rPr>
              <a:t>：</a:t>
            </a:r>
            <a:r>
              <a:rPr lang="zh-CN" altLang="en-US" dirty="0" smtClean="0">
                <a:latin typeface="宋体" pitchFamily="2" charset="-122"/>
                <a:ea typeface="+mn-ea"/>
              </a:rPr>
              <a:t>编程模块</a:t>
            </a:r>
            <a:endParaRPr lang="zh-CN" altLang="en-US" dirty="0">
              <a:latin typeface="宋体" pitchFamily="2" charset="-122"/>
              <a:ea typeface="+mn-ea"/>
            </a:endParaRPr>
          </a:p>
          <a:p>
            <a:r>
              <a:rPr lang="zh-CN" altLang="en-US" b="1" dirty="0">
                <a:latin typeface="宋体" pitchFamily="2" charset="-122"/>
                <a:ea typeface="+mn-ea"/>
              </a:rPr>
              <a:t>注意：</a:t>
            </a:r>
            <a:r>
              <a:rPr lang="zh-CN" altLang="en-US" dirty="0">
                <a:latin typeface="宋体" pitchFamily="2" charset="-122"/>
                <a:ea typeface="+mn-ea"/>
              </a:rPr>
              <a:t>此处是底盘模块选讲，之后会介绍其他的底盘指令模块</a:t>
            </a:r>
          </a:p>
          <a:p>
            <a:r>
              <a:rPr lang="zh-CN" altLang="en-US" b="1" dirty="0">
                <a:latin typeface="宋体" pitchFamily="2" charset="-122"/>
                <a:ea typeface="+mn-ea"/>
              </a:rPr>
              <a:t>话术：</a:t>
            </a:r>
            <a:r>
              <a:rPr lang="zh-CN" altLang="en-US" b="0" dirty="0">
                <a:latin typeface="宋体" pitchFamily="2" charset="-122"/>
                <a:ea typeface="+mn-ea"/>
              </a:rPr>
              <a:t>我要走得多快呢？我向哪里走，走多远呢？</a:t>
            </a:r>
            <a:endParaRPr lang="en-US" altLang="zh-CN" b="0" dirty="0">
              <a:latin typeface="宋体" pitchFamily="2" charset="-122"/>
              <a:ea typeface="+mn-ea"/>
            </a:endParaRPr>
          </a:p>
          <a:p>
            <a:r>
              <a:rPr lang="zh-CN" altLang="en-US" b="0" dirty="0">
                <a:latin typeface="宋体" pitchFamily="2" charset="-122"/>
                <a:ea typeface="+mn-ea"/>
              </a:rPr>
              <a:t>首先，机器人怎么去那里，也就是设置机器人的移动速度。</a:t>
            </a:r>
            <a:r>
              <a:rPr lang="zh-CN" altLang="en-US" dirty="0">
                <a:latin typeface="宋体" panose="02010600030101010101" pitchFamily="2" charset="-122"/>
                <a:cs typeface="宋体" panose="02010600030101010101" pitchFamily="2" charset="-122"/>
              </a:rPr>
              <a:t>通过</a:t>
            </a:r>
            <a:r>
              <a:rPr lang="en-US" altLang="zh-CN" dirty="0">
                <a:latin typeface="宋体" panose="02010600030101010101" pitchFamily="2" charset="-122"/>
                <a:cs typeface="宋体" panose="02010600030101010101" pitchFamily="2" charset="-122"/>
              </a:rPr>
              <a:t>EP Robot</a:t>
            </a:r>
            <a:r>
              <a:rPr lang="zh-CN" altLang="en-US" dirty="0">
                <a:latin typeface="宋体" panose="02010600030101010101" pitchFamily="2" charset="-122"/>
                <a:cs typeface="宋体" panose="02010600030101010101" pitchFamily="2" charset="-122"/>
              </a:rPr>
              <a:t>的编程页面进去，找到底盘模块，选择设置底盘平移速率，</a:t>
            </a:r>
            <a:r>
              <a:rPr lang="zh-CN" altLang="en-US" b="0" dirty="0">
                <a:latin typeface="宋体" pitchFamily="2" charset="-122"/>
                <a:ea typeface="+mn-ea"/>
              </a:rPr>
              <a:t>数值越大，平移的速率越大。接着是控制底盘移动，控制底盘向指定方向移动指定距离。设置平移方向的时候可以鼠标点击选择方向或者输入方向</a:t>
            </a:r>
            <a:r>
              <a:rPr lang="zh-CN" altLang="en-US" b="0" dirty="0" smtClean="0">
                <a:latin typeface="宋体" pitchFamily="2" charset="-122"/>
                <a:ea typeface="+mn-ea"/>
              </a:rPr>
              <a:t>。图片上所显示的方向</a:t>
            </a:r>
            <a:r>
              <a:rPr lang="en-US" altLang="zh-CN" b="0" dirty="0" smtClean="0">
                <a:latin typeface="宋体" pitchFamily="2" charset="-122"/>
                <a:ea typeface="+mn-ea"/>
              </a:rPr>
              <a:t>90</a:t>
            </a:r>
            <a:r>
              <a:rPr lang="zh-CN" altLang="en-US" b="0" dirty="0" smtClean="0">
                <a:latin typeface="宋体" pitchFamily="2" charset="-122"/>
                <a:ea typeface="+mn-ea"/>
              </a:rPr>
              <a:t>度意思就是机器人向右平移，（点击屏幕）平移</a:t>
            </a:r>
            <a:r>
              <a:rPr lang="zh-CN" altLang="en-US" b="0" dirty="0">
                <a:latin typeface="宋体" pitchFamily="2" charset="-122"/>
                <a:ea typeface="+mn-ea"/>
              </a:rPr>
              <a:t>距离的范围为</a:t>
            </a:r>
            <a:r>
              <a:rPr lang="en-US" altLang="zh-CN" b="0" dirty="0">
                <a:latin typeface="宋体" pitchFamily="2" charset="-122"/>
                <a:ea typeface="+mn-ea"/>
              </a:rPr>
              <a:t>0</a:t>
            </a:r>
            <a:r>
              <a:rPr lang="zh-CN" altLang="en-US" b="0" dirty="0">
                <a:latin typeface="宋体" pitchFamily="2" charset="-122"/>
                <a:ea typeface="+mn-ea"/>
              </a:rPr>
              <a:t>到</a:t>
            </a:r>
            <a:r>
              <a:rPr lang="en-US" altLang="zh-CN" b="0" dirty="0">
                <a:latin typeface="宋体" pitchFamily="2" charset="-122"/>
                <a:ea typeface="+mn-ea"/>
              </a:rPr>
              <a:t>5</a:t>
            </a:r>
            <a:r>
              <a:rPr lang="zh-CN" altLang="en-US" b="0" dirty="0">
                <a:latin typeface="宋体" pitchFamily="2" charset="-122"/>
                <a:ea typeface="+mn-ea"/>
              </a:rPr>
              <a:t>米。</a:t>
            </a:r>
            <a:endParaRPr lang="en-US" altLang="zh-CN" b="0" dirty="0">
              <a:latin typeface="宋体" pitchFamily="2" charset="-122"/>
              <a:ea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105617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itchFamily="2" charset="-122"/>
                <a:ea typeface="+mn-ea"/>
              </a:rPr>
              <a:t>时长：</a:t>
            </a:r>
            <a:r>
              <a:rPr lang="en-US" altLang="zh-CN" b="0" dirty="0">
                <a:latin typeface="宋体" pitchFamily="2" charset="-122"/>
                <a:ea typeface="+mn-ea"/>
              </a:rPr>
              <a:t>5</a:t>
            </a:r>
            <a:r>
              <a:rPr lang="en-US" altLang="zh-CN" dirty="0">
                <a:latin typeface="宋体" pitchFamily="2" charset="-122"/>
                <a:ea typeface="+mn-ea"/>
              </a:rPr>
              <a:t>min</a:t>
            </a:r>
          </a:p>
          <a:p>
            <a:r>
              <a:rPr lang="zh-CN" altLang="en-US" b="1" dirty="0">
                <a:latin typeface="宋体" pitchFamily="2" charset="-122"/>
                <a:ea typeface="+mn-ea"/>
              </a:rPr>
              <a:t>内容</a:t>
            </a:r>
            <a:r>
              <a:rPr lang="zh-CN" altLang="en-US" b="1" dirty="0" smtClean="0">
                <a:latin typeface="宋体" pitchFamily="2" charset="-122"/>
                <a:ea typeface="+mn-ea"/>
              </a:rPr>
              <a:t>：</a:t>
            </a:r>
            <a:r>
              <a:rPr lang="zh-CN" altLang="en-US" dirty="0" smtClean="0">
                <a:latin typeface="宋体" pitchFamily="2" charset="-122"/>
                <a:ea typeface="+mn-ea"/>
              </a:rPr>
              <a:t>编程模块</a:t>
            </a:r>
            <a:endParaRPr lang="zh-CN" altLang="en-US" dirty="0">
              <a:latin typeface="宋体" pitchFamily="2" charset="-122"/>
              <a:ea typeface="+mn-ea"/>
            </a:endParaRPr>
          </a:p>
          <a:p>
            <a:r>
              <a:rPr lang="zh-CN" altLang="en-US" b="1" dirty="0">
                <a:latin typeface="宋体" pitchFamily="2" charset="-122"/>
                <a:ea typeface="+mn-ea"/>
              </a:rPr>
              <a:t>注意：</a:t>
            </a:r>
            <a:r>
              <a:rPr lang="zh-CN" altLang="en-US" dirty="0">
                <a:latin typeface="宋体" pitchFamily="2" charset="-122"/>
                <a:ea typeface="+mn-ea"/>
              </a:rPr>
              <a:t>此处是底盘模块选讲，之后会介绍其他的底盘指令模块</a:t>
            </a:r>
          </a:p>
          <a:p>
            <a:pPr defTabSz="913120">
              <a:lnSpc>
                <a:spcPct val="110000"/>
              </a:lnSpc>
              <a:defRPr/>
            </a:pPr>
            <a:r>
              <a:rPr lang="zh-CN" altLang="en-US" b="1" dirty="0">
                <a:latin typeface="宋体" pitchFamily="2" charset="-122"/>
                <a:ea typeface="+mn-ea"/>
              </a:rPr>
              <a:t>话术：</a:t>
            </a:r>
            <a:r>
              <a:rPr lang="zh-CN" altLang="en-US" dirty="0">
                <a:latin typeface="宋体" panose="02010600030101010101" pitchFamily="2" charset="-122"/>
              </a:rPr>
              <a:t>我向哪里走，走多久呢？怎么停下来呢？</a:t>
            </a:r>
            <a:endParaRPr lang="en-US" altLang="zh-CN" dirty="0">
              <a:latin typeface="宋体" panose="02010600030101010101" pitchFamily="2" charset="-122"/>
            </a:endParaRPr>
          </a:p>
          <a:p>
            <a:pPr defTabSz="913120">
              <a:lnSpc>
                <a:spcPct val="110000"/>
              </a:lnSpc>
              <a:defRPr/>
            </a:pPr>
            <a:r>
              <a:rPr lang="zh-CN" altLang="en-US" b="0" dirty="0">
                <a:latin typeface="宋体" pitchFamily="2" charset="-122"/>
                <a:ea typeface="+mn-ea"/>
              </a:rPr>
              <a:t>首先，机器人怎么去那里，也就是设置机器人的移动速度。</a:t>
            </a:r>
            <a:r>
              <a:rPr lang="zh-CN" altLang="en-US" dirty="0">
                <a:latin typeface="宋体" panose="02010600030101010101" pitchFamily="2" charset="-122"/>
                <a:cs typeface="宋体" panose="02010600030101010101" pitchFamily="2" charset="-122"/>
              </a:rPr>
              <a:t>通过</a:t>
            </a:r>
            <a:r>
              <a:rPr lang="en-US" altLang="zh-CN" dirty="0">
                <a:latin typeface="宋体" panose="02010600030101010101" pitchFamily="2" charset="-122"/>
                <a:cs typeface="宋体" panose="02010600030101010101" pitchFamily="2" charset="-122"/>
              </a:rPr>
              <a:t>EP Robot</a:t>
            </a:r>
            <a:r>
              <a:rPr lang="zh-CN" altLang="en-US" dirty="0">
                <a:latin typeface="宋体" panose="02010600030101010101" pitchFamily="2" charset="-122"/>
                <a:cs typeface="宋体" panose="02010600030101010101" pitchFamily="2" charset="-122"/>
              </a:rPr>
              <a:t>的编程页面进去，找到底盘模块，选择设置底盘平移速率，</a:t>
            </a:r>
            <a:r>
              <a:rPr lang="zh-CN" altLang="en-US" b="0" dirty="0">
                <a:latin typeface="宋体" pitchFamily="2" charset="-122"/>
                <a:ea typeface="+mn-ea"/>
              </a:rPr>
              <a:t>数值越大，平移的速率越大。接着是控制底盘移动，这积木能控制底盘向指定方向移动指定时长。设置平移方向的时候可以鼠标点击选择方向或者输入方向。平移时长的范围为</a:t>
            </a:r>
            <a:r>
              <a:rPr lang="en-US" altLang="zh-CN" b="0" dirty="0">
                <a:latin typeface="宋体" pitchFamily="2" charset="-122"/>
                <a:ea typeface="+mn-ea"/>
              </a:rPr>
              <a:t>0</a:t>
            </a:r>
            <a:r>
              <a:rPr lang="zh-CN" altLang="en-US" b="0" dirty="0">
                <a:latin typeface="宋体" pitchFamily="2" charset="-122"/>
                <a:ea typeface="+mn-ea"/>
              </a:rPr>
              <a:t>到</a:t>
            </a:r>
            <a:r>
              <a:rPr lang="en-US" altLang="zh-CN" b="0" dirty="0">
                <a:latin typeface="宋体" pitchFamily="2" charset="-122"/>
                <a:ea typeface="+mn-ea"/>
              </a:rPr>
              <a:t>20</a:t>
            </a:r>
            <a:r>
              <a:rPr lang="zh-CN" altLang="en-US" b="0" dirty="0">
                <a:latin typeface="宋体" pitchFamily="2" charset="-122"/>
                <a:ea typeface="+mn-ea"/>
              </a:rPr>
              <a:t>秒。</a:t>
            </a:r>
            <a:r>
              <a:rPr lang="zh-CN" altLang="en-US" dirty="0">
                <a:latin typeface="宋体" pitchFamily="2" charset="-122"/>
              </a:rPr>
              <a:t>控制底盘停止运动</a:t>
            </a:r>
          </a:p>
          <a:p>
            <a:endParaRPr lang="en-US" altLang="zh-CN" b="0" dirty="0">
              <a:latin typeface="宋体" pitchFamily="2" charset="-122"/>
              <a:ea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070186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xmlns="" id="{0D270A9E-459B-48AA-AF58-88A07D8E6988}"/>
              </a:ext>
            </a:extLst>
          </p:cNvPr>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xmlns="" id="{CDA294D8-F87C-4415-8F6E-AADD6D083F6D}"/>
              </a:ext>
            </a:extLst>
          </p:cNvPr>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xmlns="" id="{16B1766F-081D-4D61-A03D-3F150C1B03CD}"/>
              </a:ext>
            </a:extLst>
          </p:cNvPr>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a:extLst>
              <a:ext uri="{FF2B5EF4-FFF2-40B4-BE49-F238E27FC236}">
                <a16:creationId xmlns:a16="http://schemas.microsoft.com/office/drawing/2014/main" xmlns="" id="{45308BF7-22E8-4CCD-A90F-35C411FF16DA}"/>
              </a:ext>
            </a:extLst>
          </p:cNvPr>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23" name="图片 22" descr="球">
            <a:extLst>
              <a:ext uri="{FF2B5EF4-FFF2-40B4-BE49-F238E27FC236}">
                <a16:creationId xmlns:a16="http://schemas.microsoft.com/office/drawing/2014/main" xmlns="" id="{3BD028E9-6769-4A85-98F4-26D4385CC1E8}"/>
              </a:ext>
            </a:extLst>
          </p:cNvPr>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a:extLst>
              <a:ext uri="{FF2B5EF4-FFF2-40B4-BE49-F238E27FC236}">
                <a16:creationId xmlns:a16="http://schemas.microsoft.com/office/drawing/2014/main" xmlns="" id="{E7C2AEA5-93A6-4DC7-902C-C68D3CC39691}"/>
              </a:ext>
            </a:extLst>
          </p:cNvPr>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25" name="TextBox 29">
            <a:extLst>
              <a:ext uri="{FF2B5EF4-FFF2-40B4-BE49-F238E27FC236}">
                <a16:creationId xmlns:a16="http://schemas.microsoft.com/office/drawing/2014/main" xmlns="" id="{0F2F8A64-22A2-4177-BF13-34B8C9812BF0}"/>
              </a:ext>
            </a:extLst>
          </p:cNvPr>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extLst>
      <p:ext uri="{BB962C8B-B14F-4D97-AF65-F5344CB8AC3E}">
        <p14:creationId xmlns:p14="http://schemas.microsoft.com/office/powerpoint/2010/main" val="306219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a:extLst>
              <a:ext uri="{FF2B5EF4-FFF2-40B4-BE49-F238E27FC236}">
                <a16:creationId xmlns:a16="http://schemas.microsoft.com/office/drawing/2014/main" xmlns="" id="{76CD7625-AC72-483B-940C-942F83F194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25" y="-23718"/>
            <a:ext cx="12237720" cy="6880670"/>
          </a:xfrm>
          <a:prstGeom prst="rect">
            <a:avLst/>
          </a:prstGeom>
        </p:spPr>
      </p:pic>
      <p:sp>
        <p:nvSpPr>
          <p:cNvPr id="8" name="TextBox 29">
            <a:extLst>
              <a:ext uri="{FF2B5EF4-FFF2-40B4-BE49-F238E27FC236}">
                <a16:creationId xmlns:a16="http://schemas.microsoft.com/office/drawing/2014/main" xmlns="" id="{82527F8F-033C-4E03-BDF1-05D04B9C5F1C}"/>
              </a:ext>
            </a:extLst>
          </p:cNvPr>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a:extLst>
              <a:ext uri="{FF2B5EF4-FFF2-40B4-BE49-F238E27FC236}">
                <a16:creationId xmlns:a16="http://schemas.microsoft.com/office/drawing/2014/main" xmlns="" id="{48F17CFF-0FB4-440D-8908-B83A441B67D0}"/>
              </a:ext>
            </a:extLst>
          </p:cNvPr>
          <p:cNvGrpSpPr/>
          <p:nvPr userDrawn="1"/>
        </p:nvGrpSpPr>
        <p:grpSpPr>
          <a:xfrm>
            <a:off x="7353150" y="4535417"/>
            <a:ext cx="2666198" cy="546047"/>
            <a:chOff x="7619849" y="4597493"/>
            <a:chExt cx="2666198" cy="546047"/>
          </a:xfrm>
        </p:grpSpPr>
        <p:sp>
          <p:nvSpPr>
            <p:cNvPr id="10" name="矩形: 圆角 9">
              <a:extLst>
                <a:ext uri="{FF2B5EF4-FFF2-40B4-BE49-F238E27FC236}">
                  <a16:creationId xmlns:a16="http://schemas.microsoft.com/office/drawing/2014/main" xmlns="" id="{6CC4B9E6-DC24-42B8-9D03-43D16E430EC0}"/>
                </a:ext>
              </a:extLst>
            </p:cNvPr>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a:extLst>
                <a:ext uri="{FF2B5EF4-FFF2-40B4-BE49-F238E27FC236}">
                  <a16:creationId xmlns:a16="http://schemas.microsoft.com/office/drawing/2014/main" xmlns="" id="{C54F31B1-A0B7-4655-B7B6-1BFD70006D46}"/>
                </a:ext>
              </a:extLst>
            </p:cNvPr>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a:extLst>
              <a:ext uri="{FF2B5EF4-FFF2-40B4-BE49-F238E27FC236}">
                <a16:creationId xmlns:a16="http://schemas.microsoft.com/office/drawing/2014/main" xmlns="" id="{BCA19CA7-6154-4606-AFCA-E11EB6A7FB5D}"/>
              </a:ext>
            </a:extLst>
          </p:cNvPr>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a:extLst>
              <a:ext uri="{FF2B5EF4-FFF2-40B4-BE49-F238E27FC236}">
                <a16:creationId xmlns:a16="http://schemas.microsoft.com/office/drawing/2014/main" xmlns="" id="{6D10138E-DB5E-478E-B3BB-08EA435C1FB5}"/>
              </a:ext>
            </a:extLst>
          </p:cNvPr>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xmlns="" id="{C505A915-D8A3-44E9-8548-666B7E042C72}"/>
              </a:ext>
            </a:extLst>
          </p:cNvPr>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a:extLst>
              <a:ext uri="{FF2B5EF4-FFF2-40B4-BE49-F238E27FC236}">
                <a16:creationId xmlns:a16="http://schemas.microsoft.com/office/drawing/2014/main" xmlns="" id="{2623B3B1-675F-4BC5-81BD-1C235F0AC730}"/>
              </a:ext>
            </a:extLst>
          </p:cNvPr>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a:extLst>
              <a:ext uri="{FF2B5EF4-FFF2-40B4-BE49-F238E27FC236}">
                <a16:creationId xmlns:a16="http://schemas.microsoft.com/office/drawing/2014/main" xmlns="" id="{75A92758-C470-47B7-B85F-11114C950FE9}"/>
              </a:ext>
            </a:extLst>
          </p:cNvPr>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a:extLst>
              <a:ext uri="{FF2B5EF4-FFF2-40B4-BE49-F238E27FC236}">
                <a16:creationId xmlns:a16="http://schemas.microsoft.com/office/drawing/2014/main" xmlns="" id="{6C9E970D-8215-41C3-A135-D33586B0890D}"/>
              </a:ext>
            </a:extLst>
          </p:cNvPr>
          <p:cNvGrpSpPr/>
          <p:nvPr userDrawn="1"/>
        </p:nvGrpSpPr>
        <p:grpSpPr>
          <a:xfrm>
            <a:off x="1707614" y="1366090"/>
            <a:ext cx="6422834" cy="612000"/>
            <a:chOff x="1707614" y="1366090"/>
            <a:chExt cx="6422834" cy="612000"/>
          </a:xfrm>
        </p:grpSpPr>
        <p:sp>
          <p:nvSpPr>
            <p:cNvPr id="29" name="矩形: 圆角 28">
              <a:extLst>
                <a:ext uri="{FF2B5EF4-FFF2-40B4-BE49-F238E27FC236}">
                  <a16:creationId xmlns:a16="http://schemas.microsoft.com/office/drawing/2014/main" xmlns="" id="{5AC02F8B-E2BB-4B32-B944-8E1C04A451A5}"/>
                </a:ext>
              </a:extLst>
            </p:cNvPr>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a:extLst>
                <a:ext uri="{FF2B5EF4-FFF2-40B4-BE49-F238E27FC236}">
                  <a16:creationId xmlns:a16="http://schemas.microsoft.com/office/drawing/2014/main" xmlns="" id="{EE488D16-08BF-4F99-8DC6-F03DA1A628AB}"/>
                </a:ext>
              </a:extLst>
            </p:cNvPr>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p>
          </p:txBody>
        </p:sp>
      </p:grpSp>
      <p:sp>
        <p:nvSpPr>
          <p:cNvPr id="31" name="文本框 30">
            <a:extLst>
              <a:ext uri="{FF2B5EF4-FFF2-40B4-BE49-F238E27FC236}">
                <a16:creationId xmlns:a16="http://schemas.microsoft.com/office/drawing/2014/main" xmlns="" id="{FB331DE2-F70C-447C-AE87-BE15216B02B4}"/>
              </a:ext>
            </a:extLst>
          </p:cNvPr>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a:extLst>
              <a:ext uri="{FF2B5EF4-FFF2-40B4-BE49-F238E27FC236}">
                <a16:creationId xmlns:a16="http://schemas.microsoft.com/office/drawing/2014/main" xmlns="" id="{48E7B643-A710-4B5E-BFD4-8E237A990715}"/>
              </a:ext>
            </a:extLst>
          </p:cNvPr>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64" name="矩形 363">
            <a:extLst>
              <a:ext uri="{FF2B5EF4-FFF2-40B4-BE49-F238E27FC236}">
                <a16:creationId xmlns:a16="http://schemas.microsoft.com/office/drawing/2014/main" xmlns="" id="{A1412EB2-68DE-4778-9A84-1CB59E23B21A}"/>
              </a:ext>
            </a:extLst>
          </p:cNvPr>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a:extLst>
              <a:ext uri="{FF2B5EF4-FFF2-40B4-BE49-F238E27FC236}">
                <a16:creationId xmlns:a16="http://schemas.microsoft.com/office/drawing/2014/main" xmlns="" id="{D005BBCC-8F77-43B5-A911-8D82F8FD348E}"/>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pPr/>
              <a:t>‹#›</a:t>
            </a:fld>
            <a:endParaRPr lang="zh-CN" altLang="en-US">
              <a:solidFill>
                <a:schemeClr val="bg1"/>
              </a:solidFill>
            </a:endParaRPr>
          </a:p>
        </p:txBody>
      </p:sp>
      <p:sp>
        <p:nvSpPr>
          <p:cNvPr id="366" name="矩形 365">
            <a:extLst>
              <a:ext uri="{FF2B5EF4-FFF2-40B4-BE49-F238E27FC236}">
                <a16:creationId xmlns:a16="http://schemas.microsoft.com/office/drawing/2014/main" xmlns="" id="{7B7B62DB-D674-4C75-9939-AB80A5B734C9}"/>
              </a:ext>
            </a:extLst>
          </p:cNvPr>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a:extLst>
              <a:ext uri="{FF2B5EF4-FFF2-40B4-BE49-F238E27FC236}">
                <a16:creationId xmlns:a16="http://schemas.microsoft.com/office/drawing/2014/main" xmlns="" id="{CA998FA6-88EB-41A9-9E41-B9B7C363C066}"/>
              </a:ext>
            </a:extLst>
          </p:cNvPr>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a:extLst>
              <a:ext uri="{FF2B5EF4-FFF2-40B4-BE49-F238E27FC236}">
                <a16:creationId xmlns:a16="http://schemas.microsoft.com/office/drawing/2014/main" xmlns="" id="{9D7CFA6B-E3D2-4F63-85A6-7439674E91B5}"/>
              </a:ext>
            </a:extLst>
          </p:cNvPr>
          <p:cNvGrpSpPr/>
          <p:nvPr userDrawn="1"/>
        </p:nvGrpSpPr>
        <p:grpSpPr>
          <a:xfrm>
            <a:off x="5426725" y="1930358"/>
            <a:ext cx="1387473" cy="1387473"/>
            <a:chOff x="4086860" y="1789432"/>
            <a:chExt cx="1387473" cy="1387473"/>
          </a:xfrm>
          <a:solidFill>
            <a:srgbClr val="3D85F9"/>
          </a:solidFill>
        </p:grpSpPr>
        <p:sp>
          <p:nvSpPr>
            <p:cNvPr id="369" name="椭圆 368">
              <a:extLst>
                <a:ext uri="{FF2B5EF4-FFF2-40B4-BE49-F238E27FC236}">
                  <a16:creationId xmlns:a16="http://schemas.microsoft.com/office/drawing/2014/main" xmlns="" id="{E284F198-15F5-4E62-9250-1A88F225BF04}"/>
                </a:ext>
              </a:extLst>
            </p:cNvPr>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a:extLst>
                <a:ext uri="{FF2B5EF4-FFF2-40B4-BE49-F238E27FC236}">
                  <a16:creationId xmlns:a16="http://schemas.microsoft.com/office/drawing/2014/main" xmlns="" id="{A7A86AA3-3DAD-4216-8BF5-07D229DA931D}"/>
                </a:ext>
              </a:extLst>
            </p:cNvPr>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699C70B9-9EDD-4103-8DEF-5EB36596CB0B}"/>
              </a:ext>
            </a:extLst>
          </p:cNvPr>
          <p:cNvGrpSpPr>
            <a:grpSpLocks noChangeAspect="1"/>
          </p:cNvGrpSpPr>
          <p:nvPr userDrawn="1">
            <p:custDataLst>
              <p:tags r:id="rId1"/>
            </p:custDataLst>
          </p:nvPr>
        </p:nvGrpSpPr>
        <p:grpSpPr>
          <a:xfrm>
            <a:off x="1617506" y="2792229"/>
            <a:ext cx="3909307" cy="3564121"/>
            <a:chOff x="3884613" y="1412875"/>
            <a:chExt cx="4422775" cy="4032250"/>
          </a:xfrm>
        </p:grpSpPr>
        <p:sp>
          <p:nvSpPr>
            <p:cNvPr id="372" name="iS1îde">
              <a:extLst>
                <a:ext uri="{FF2B5EF4-FFF2-40B4-BE49-F238E27FC236}">
                  <a16:creationId xmlns:a16="http://schemas.microsoft.com/office/drawing/2014/main" xmlns="" id="{5768F57B-BEEF-4263-B061-F93465C7621A}"/>
                </a:ext>
              </a:extLst>
            </p:cNvPr>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iş1ïḋe">
              <a:extLst>
                <a:ext uri="{FF2B5EF4-FFF2-40B4-BE49-F238E27FC236}">
                  <a16:creationId xmlns:a16="http://schemas.microsoft.com/office/drawing/2014/main" xmlns="" id="{433F0E3B-F484-40EE-AEE1-3AAD70615565}"/>
                </a:ext>
              </a:extLst>
            </p:cNvPr>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ṣlïḋe">
              <a:extLst>
                <a:ext uri="{FF2B5EF4-FFF2-40B4-BE49-F238E27FC236}">
                  <a16:creationId xmlns:a16="http://schemas.microsoft.com/office/drawing/2014/main" xmlns="" id="{87C5B66E-7F8E-4178-9688-4EACBDCEF608}"/>
                </a:ext>
              </a:extLst>
            </p:cNvPr>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íšľîdé">
              <a:extLst>
                <a:ext uri="{FF2B5EF4-FFF2-40B4-BE49-F238E27FC236}">
                  <a16:creationId xmlns:a16="http://schemas.microsoft.com/office/drawing/2014/main" xmlns="" id="{5922A2C1-85F0-4C2E-86F5-246936044A49}"/>
                </a:ext>
              </a:extLst>
            </p:cNvPr>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iṥļíḑê">
              <a:extLst>
                <a:ext uri="{FF2B5EF4-FFF2-40B4-BE49-F238E27FC236}">
                  <a16:creationId xmlns:a16="http://schemas.microsoft.com/office/drawing/2014/main" xmlns="" id="{BEE3D26E-1F0B-4C07-BE7F-DAA89EA624E7}"/>
                </a:ext>
              </a:extLst>
            </p:cNvPr>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ïṩļîḑè">
              <a:extLst>
                <a:ext uri="{FF2B5EF4-FFF2-40B4-BE49-F238E27FC236}">
                  <a16:creationId xmlns:a16="http://schemas.microsoft.com/office/drawing/2014/main" xmlns="" id="{C4FC2D05-2320-4C39-B745-3BE4EE16BF11}"/>
                </a:ext>
              </a:extLst>
            </p:cNvPr>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îŝḷiḓe">
              <a:extLst>
                <a:ext uri="{FF2B5EF4-FFF2-40B4-BE49-F238E27FC236}">
                  <a16:creationId xmlns:a16="http://schemas.microsoft.com/office/drawing/2014/main" xmlns="" id="{8284F406-D71E-4510-9C81-B93F6738F3AC}"/>
                </a:ext>
              </a:extLst>
            </p:cNvPr>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íšľíḋé">
              <a:extLst>
                <a:ext uri="{FF2B5EF4-FFF2-40B4-BE49-F238E27FC236}">
                  <a16:creationId xmlns:a16="http://schemas.microsoft.com/office/drawing/2014/main" xmlns="" id="{2BD17944-8528-4FAE-9A02-02D9FB99944F}"/>
                </a:ext>
              </a:extLst>
            </p:cNvPr>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ïṧļiďe">
              <a:extLst>
                <a:ext uri="{FF2B5EF4-FFF2-40B4-BE49-F238E27FC236}">
                  <a16:creationId xmlns:a16="http://schemas.microsoft.com/office/drawing/2014/main" xmlns="" id="{163FD7B8-63F5-4AB3-9C7C-4BC4443853C3}"/>
                </a:ext>
              </a:extLst>
            </p:cNvPr>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íṩḻíḍé">
              <a:extLst>
                <a:ext uri="{FF2B5EF4-FFF2-40B4-BE49-F238E27FC236}">
                  <a16:creationId xmlns:a16="http://schemas.microsoft.com/office/drawing/2014/main" xmlns="" id="{2DED1A17-9540-404F-82CC-9D34642128F7}"/>
                </a:ext>
              </a:extLst>
            </p:cNvPr>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382" name="îṧľidê">
              <a:extLst>
                <a:ext uri="{FF2B5EF4-FFF2-40B4-BE49-F238E27FC236}">
                  <a16:creationId xmlns:a16="http://schemas.microsoft.com/office/drawing/2014/main" xmlns="" id="{CD823E02-E274-48F1-9069-F037218FF490}"/>
                </a:ext>
              </a:extLst>
            </p:cNvPr>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îṣ1ïḍè">
              <a:extLst>
                <a:ext uri="{FF2B5EF4-FFF2-40B4-BE49-F238E27FC236}">
                  <a16:creationId xmlns:a16="http://schemas.microsoft.com/office/drawing/2014/main" xmlns="" id="{523838B5-DF1A-4E21-B22F-F2B558B10BEC}"/>
                </a:ext>
              </a:extLst>
            </p:cNvPr>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s1íḋe">
              <a:extLst>
                <a:ext uri="{FF2B5EF4-FFF2-40B4-BE49-F238E27FC236}">
                  <a16:creationId xmlns:a16="http://schemas.microsoft.com/office/drawing/2014/main" xmlns="" id="{3228B745-DCCE-4DEA-8E9D-E9C0FE7C35F0}"/>
                </a:ext>
              </a:extLst>
            </p:cNvPr>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íŝliḑê">
              <a:extLst>
                <a:ext uri="{FF2B5EF4-FFF2-40B4-BE49-F238E27FC236}">
                  <a16:creationId xmlns:a16="http://schemas.microsoft.com/office/drawing/2014/main" xmlns="" id="{CA3615E7-ECE5-4A75-ADC4-2C13B7049737}"/>
                </a:ext>
              </a:extLst>
            </p:cNvPr>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iŝļíḍe">
              <a:extLst>
                <a:ext uri="{FF2B5EF4-FFF2-40B4-BE49-F238E27FC236}">
                  <a16:creationId xmlns:a16="http://schemas.microsoft.com/office/drawing/2014/main" xmlns="" id="{1EAD23C4-B2AE-468A-B535-513FFFDCE8E3}"/>
                </a:ext>
              </a:extLst>
            </p:cNvPr>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îsliḓê">
              <a:extLst>
                <a:ext uri="{FF2B5EF4-FFF2-40B4-BE49-F238E27FC236}">
                  <a16:creationId xmlns:a16="http://schemas.microsoft.com/office/drawing/2014/main" xmlns="" id="{B301E227-CC9D-43E1-824A-233005B11332}"/>
                </a:ext>
              </a:extLst>
            </p:cNvPr>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î$ḻîďé">
              <a:extLst>
                <a:ext uri="{FF2B5EF4-FFF2-40B4-BE49-F238E27FC236}">
                  <a16:creationId xmlns:a16="http://schemas.microsoft.com/office/drawing/2014/main" xmlns="" id="{7712189B-A75F-4576-9724-74DC407C1BB3}"/>
                </a:ext>
              </a:extLst>
            </p:cNvPr>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íSliḑê">
              <a:extLst>
                <a:ext uri="{FF2B5EF4-FFF2-40B4-BE49-F238E27FC236}">
                  <a16:creationId xmlns:a16="http://schemas.microsoft.com/office/drawing/2014/main" xmlns="" id="{E1F8CEE8-1396-4022-860D-1A400ABFF7F9}"/>
                </a:ext>
              </a:extLst>
            </p:cNvPr>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išlïdé">
              <a:extLst>
                <a:ext uri="{FF2B5EF4-FFF2-40B4-BE49-F238E27FC236}">
                  <a16:creationId xmlns:a16="http://schemas.microsoft.com/office/drawing/2014/main" xmlns="" id="{E6AB737F-CAEA-4A52-B244-6AB6D3267F79}"/>
                </a:ext>
              </a:extLst>
            </p:cNvPr>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íṩlîďè">
              <a:extLst>
                <a:ext uri="{FF2B5EF4-FFF2-40B4-BE49-F238E27FC236}">
                  <a16:creationId xmlns:a16="http://schemas.microsoft.com/office/drawing/2014/main" xmlns="" id="{7E4868C3-1FA8-4EDA-B03A-7373EAB5E9B9}"/>
                </a:ext>
              </a:extLst>
            </p:cNvPr>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iSlïḋè">
              <a:extLst>
                <a:ext uri="{FF2B5EF4-FFF2-40B4-BE49-F238E27FC236}">
                  <a16:creationId xmlns:a16="http://schemas.microsoft.com/office/drawing/2014/main" xmlns="" id="{FF3DC27B-2B59-450B-B977-8D4CD21EAE76}"/>
                </a:ext>
              </a:extLst>
            </p:cNvPr>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iṩľiḓe">
              <a:extLst>
                <a:ext uri="{FF2B5EF4-FFF2-40B4-BE49-F238E27FC236}">
                  <a16:creationId xmlns:a16="http://schemas.microsoft.com/office/drawing/2014/main" xmlns="" id="{1FC53F93-5901-4C91-80E1-21655C0019FA}"/>
                </a:ext>
              </a:extLst>
            </p:cNvPr>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íṧḻîḑé">
              <a:extLst>
                <a:ext uri="{FF2B5EF4-FFF2-40B4-BE49-F238E27FC236}">
                  <a16:creationId xmlns:a16="http://schemas.microsoft.com/office/drawing/2014/main" xmlns="" id="{316392B6-57BA-4FE9-9249-1D9A5AF3362F}"/>
                </a:ext>
              </a:extLst>
            </p:cNvPr>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íS1îḍè">
              <a:extLst>
                <a:ext uri="{FF2B5EF4-FFF2-40B4-BE49-F238E27FC236}">
                  <a16:creationId xmlns:a16="http://schemas.microsoft.com/office/drawing/2014/main" xmlns="" id="{3A5648C4-184D-445A-8BAB-863717C726EE}"/>
                </a:ext>
              </a:extLst>
            </p:cNvPr>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ïṧḻîďè">
              <a:extLst>
                <a:ext uri="{FF2B5EF4-FFF2-40B4-BE49-F238E27FC236}">
                  <a16:creationId xmlns:a16="http://schemas.microsoft.com/office/drawing/2014/main" xmlns="" id="{69A0D5E7-591F-4CB1-AAC6-5428629A0783}"/>
                </a:ext>
              </a:extLst>
            </p:cNvPr>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îşlîḋê">
              <a:extLst>
                <a:ext uri="{FF2B5EF4-FFF2-40B4-BE49-F238E27FC236}">
                  <a16:creationId xmlns:a16="http://schemas.microsoft.com/office/drawing/2014/main" xmlns="" id="{E1E459E6-61F2-4B79-8EC0-F1C8C9952200}"/>
                </a:ext>
              </a:extLst>
            </p:cNvPr>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íṥḷïďe">
              <a:extLst>
                <a:ext uri="{FF2B5EF4-FFF2-40B4-BE49-F238E27FC236}">
                  <a16:creationId xmlns:a16="http://schemas.microsoft.com/office/drawing/2014/main" xmlns="" id="{75E7968B-2AD6-4D89-9A39-900FA64A1E6D}"/>
                </a:ext>
              </a:extLst>
            </p:cNvPr>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íš1iḍè">
              <a:extLst>
                <a:ext uri="{FF2B5EF4-FFF2-40B4-BE49-F238E27FC236}">
                  <a16:creationId xmlns:a16="http://schemas.microsoft.com/office/drawing/2014/main" xmlns="" id="{8FFB8C96-C2DB-4F44-8870-48A5D21BB2FC}"/>
                </a:ext>
              </a:extLst>
            </p:cNvPr>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ïṣḻîḋê">
              <a:extLst>
                <a:ext uri="{FF2B5EF4-FFF2-40B4-BE49-F238E27FC236}">
                  <a16:creationId xmlns:a16="http://schemas.microsoft.com/office/drawing/2014/main" xmlns="" id="{52B81CFC-B5C6-4A09-B8FC-9EB014C548C7}"/>
                </a:ext>
              </a:extLst>
            </p:cNvPr>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iṥļïďè">
              <a:extLst>
                <a:ext uri="{FF2B5EF4-FFF2-40B4-BE49-F238E27FC236}">
                  <a16:creationId xmlns:a16="http://schemas.microsoft.com/office/drawing/2014/main" xmlns="" id="{C972A63A-5B46-49E9-8057-2CEAA2BAEB0C}"/>
                </a:ext>
              </a:extLst>
            </p:cNvPr>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02" name="íṣļiḑê">
              <a:extLst>
                <a:ext uri="{FF2B5EF4-FFF2-40B4-BE49-F238E27FC236}">
                  <a16:creationId xmlns:a16="http://schemas.microsoft.com/office/drawing/2014/main" xmlns="" id="{89F0E7A2-F51E-45E4-9B36-346102B0D036}"/>
                </a:ext>
              </a:extLst>
            </p:cNvPr>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ïṧľiḋe">
              <a:extLst>
                <a:ext uri="{FF2B5EF4-FFF2-40B4-BE49-F238E27FC236}">
                  <a16:creationId xmlns:a16="http://schemas.microsoft.com/office/drawing/2014/main" xmlns="" id="{A88D491D-7D57-4BBD-B9A8-CEE4DC422471}"/>
                </a:ext>
              </a:extLst>
            </p:cNvPr>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ïṥ1ïḋé">
              <a:extLst>
                <a:ext uri="{FF2B5EF4-FFF2-40B4-BE49-F238E27FC236}">
                  <a16:creationId xmlns:a16="http://schemas.microsoft.com/office/drawing/2014/main" xmlns="" id="{DE0AC51A-1A6B-4747-BB07-5CC3715ACE48}"/>
                </a:ext>
              </a:extLst>
            </p:cNvPr>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íṧlîḓe">
              <a:extLst>
                <a:ext uri="{FF2B5EF4-FFF2-40B4-BE49-F238E27FC236}">
                  <a16:creationId xmlns:a16="http://schemas.microsoft.com/office/drawing/2014/main" xmlns="" id="{B98B4A37-F724-43BD-87EE-1C3D8E3D6955}"/>
                </a:ext>
              </a:extLst>
            </p:cNvPr>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íSḷíḋê">
              <a:extLst>
                <a:ext uri="{FF2B5EF4-FFF2-40B4-BE49-F238E27FC236}">
                  <a16:creationId xmlns:a16="http://schemas.microsoft.com/office/drawing/2014/main" xmlns="" id="{DB99409C-B17A-4F03-8F37-D5CA54F12C9D}"/>
                </a:ext>
              </a:extLst>
            </p:cNvPr>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iṣļíḑè">
              <a:extLst>
                <a:ext uri="{FF2B5EF4-FFF2-40B4-BE49-F238E27FC236}">
                  <a16:creationId xmlns:a16="http://schemas.microsoft.com/office/drawing/2014/main" xmlns="" id="{B54FBFB6-21B4-4566-A057-25E519F174B9}"/>
                </a:ext>
              </a:extLst>
            </p:cNvPr>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îṡľíḍé">
              <a:extLst>
                <a:ext uri="{FF2B5EF4-FFF2-40B4-BE49-F238E27FC236}">
                  <a16:creationId xmlns:a16="http://schemas.microsoft.com/office/drawing/2014/main" xmlns="" id="{2EAD3440-1354-4920-855E-BEFED8836C8D}"/>
                </a:ext>
              </a:extLst>
            </p:cNvPr>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ïṧľïḓé">
              <a:extLst>
                <a:ext uri="{FF2B5EF4-FFF2-40B4-BE49-F238E27FC236}">
                  <a16:creationId xmlns:a16="http://schemas.microsoft.com/office/drawing/2014/main" xmlns="" id="{A80120D5-D5D0-499F-9149-9C0FBD0ADEDF}"/>
                </a:ext>
              </a:extLst>
            </p:cNvPr>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ïślïḍe">
              <a:extLst>
                <a:ext uri="{FF2B5EF4-FFF2-40B4-BE49-F238E27FC236}">
                  <a16:creationId xmlns:a16="http://schemas.microsoft.com/office/drawing/2014/main" xmlns="" id="{3AF89996-41E3-4D98-BB3D-39C8A9952A6C}"/>
                </a:ext>
              </a:extLst>
            </p:cNvPr>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išḻíḑè">
              <a:extLst>
                <a:ext uri="{FF2B5EF4-FFF2-40B4-BE49-F238E27FC236}">
                  <a16:creationId xmlns:a16="http://schemas.microsoft.com/office/drawing/2014/main" xmlns="" id="{246AC0B1-0734-4B9C-BA1E-3BE128F07C80}"/>
                </a:ext>
              </a:extLst>
            </p:cNvPr>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śļîḓé">
              <a:extLst>
                <a:ext uri="{FF2B5EF4-FFF2-40B4-BE49-F238E27FC236}">
                  <a16:creationId xmlns:a16="http://schemas.microsoft.com/office/drawing/2014/main" xmlns="" id="{37C71B52-F5E3-4000-94D6-2670984CBC62}"/>
                </a:ext>
              </a:extLst>
            </p:cNvPr>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íṥ1ïḍê">
              <a:extLst>
                <a:ext uri="{FF2B5EF4-FFF2-40B4-BE49-F238E27FC236}">
                  <a16:creationId xmlns:a16="http://schemas.microsoft.com/office/drawing/2014/main" xmlns="" id="{F6877D69-0BA7-4531-9B56-D1C8CD2AF814}"/>
                </a:ext>
              </a:extLst>
            </p:cNvPr>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íşľîḑê">
              <a:extLst>
                <a:ext uri="{FF2B5EF4-FFF2-40B4-BE49-F238E27FC236}">
                  <a16:creationId xmlns:a16="http://schemas.microsoft.com/office/drawing/2014/main" xmlns="" id="{376B7C33-B9C5-4887-886E-F20B1A1DE780}"/>
                </a:ext>
              </a:extLst>
            </p:cNvPr>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ïṣliḑê">
              <a:extLst>
                <a:ext uri="{FF2B5EF4-FFF2-40B4-BE49-F238E27FC236}">
                  <a16:creationId xmlns:a16="http://schemas.microsoft.com/office/drawing/2014/main" xmlns="" id="{8F9A4F2E-F39B-4E3B-A5A0-F38D6CC73B9A}"/>
                </a:ext>
              </a:extLst>
            </p:cNvPr>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î$lídé">
              <a:extLst>
                <a:ext uri="{FF2B5EF4-FFF2-40B4-BE49-F238E27FC236}">
                  <a16:creationId xmlns:a16="http://schemas.microsoft.com/office/drawing/2014/main" xmlns="" id="{8E2C6D41-3807-45EB-95D6-A193F63680AD}"/>
                </a:ext>
              </a:extLst>
            </p:cNvPr>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sḷïḍe">
              <a:extLst>
                <a:ext uri="{FF2B5EF4-FFF2-40B4-BE49-F238E27FC236}">
                  <a16:creationId xmlns:a16="http://schemas.microsoft.com/office/drawing/2014/main" xmlns="" id="{0FFE0F48-9948-4F9C-9CEA-2B4DFDF17409}"/>
                </a:ext>
              </a:extLst>
            </p:cNvPr>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iśḻïḍè">
              <a:extLst>
                <a:ext uri="{FF2B5EF4-FFF2-40B4-BE49-F238E27FC236}">
                  <a16:creationId xmlns:a16="http://schemas.microsoft.com/office/drawing/2014/main" xmlns="" id="{D1E51546-F6F2-4CB8-9351-44A522A459E0}"/>
                </a:ext>
              </a:extLst>
            </p:cNvPr>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îşḻíḓè">
              <a:extLst>
                <a:ext uri="{FF2B5EF4-FFF2-40B4-BE49-F238E27FC236}">
                  <a16:creationId xmlns:a16="http://schemas.microsoft.com/office/drawing/2014/main" xmlns="" id="{DAA244B9-6FFF-46D1-A421-8710CE3E8C94}"/>
                </a:ext>
              </a:extLst>
            </p:cNvPr>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ïṩliḑe">
              <a:extLst>
                <a:ext uri="{FF2B5EF4-FFF2-40B4-BE49-F238E27FC236}">
                  <a16:creationId xmlns:a16="http://schemas.microsoft.com/office/drawing/2014/main" xmlns="" id="{96D77714-8588-4759-B27D-6F360B0DADD9}"/>
                </a:ext>
              </a:extLst>
            </p:cNvPr>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išļîdé">
              <a:extLst>
                <a:ext uri="{FF2B5EF4-FFF2-40B4-BE49-F238E27FC236}">
                  <a16:creationId xmlns:a16="http://schemas.microsoft.com/office/drawing/2014/main" xmlns="" id="{2DC315C2-3DBF-4D0D-B7B9-D3AA61C13F9E}"/>
                </a:ext>
              </a:extLst>
            </p:cNvPr>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ísľíḍè">
              <a:extLst>
                <a:ext uri="{FF2B5EF4-FFF2-40B4-BE49-F238E27FC236}">
                  <a16:creationId xmlns:a16="http://schemas.microsoft.com/office/drawing/2014/main" xmlns="" id="{418BE981-8F17-41B9-A73E-6B3EF665976D}"/>
                </a:ext>
              </a:extLst>
            </p:cNvPr>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iṡļíḑè">
              <a:extLst>
                <a:ext uri="{FF2B5EF4-FFF2-40B4-BE49-F238E27FC236}">
                  <a16:creationId xmlns:a16="http://schemas.microsoft.com/office/drawing/2014/main" xmlns="" id="{59DE4584-8F31-4ECD-ABBA-6E902912C3C3}"/>
                </a:ext>
              </a:extLst>
            </p:cNvPr>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ïSlïḍé">
              <a:extLst>
                <a:ext uri="{FF2B5EF4-FFF2-40B4-BE49-F238E27FC236}">
                  <a16:creationId xmlns:a16="http://schemas.microsoft.com/office/drawing/2014/main" xmlns="" id="{F860AB05-E909-4D26-81FC-27C498CB88C4}"/>
                </a:ext>
              </a:extLst>
            </p:cNvPr>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i$ļïḑé">
              <a:extLst>
                <a:ext uri="{FF2B5EF4-FFF2-40B4-BE49-F238E27FC236}">
                  <a16:creationId xmlns:a16="http://schemas.microsoft.com/office/drawing/2014/main" xmlns="" id="{35E91076-0774-45DC-9757-5E7B823F6D6F}"/>
                </a:ext>
              </a:extLst>
            </p:cNvPr>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íṡļîḑé">
              <a:extLst>
                <a:ext uri="{FF2B5EF4-FFF2-40B4-BE49-F238E27FC236}">
                  <a16:creationId xmlns:a16="http://schemas.microsoft.com/office/drawing/2014/main" xmlns="" id="{7054DEEB-18C5-4B3D-AE3D-8B6CFA20579B}"/>
                </a:ext>
              </a:extLst>
            </p:cNvPr>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íṥ1íḍè">
              <a:extLst>
                <a:ext uri="{FF2B5EF4-FFF2-40B4-BE49-F238E27FC236}">
                  <a16:creationId xmlns:a16="http://schemas.microsoft.com/office/drawing/2014/main" xmlns="" id="{D5D66D98-2655-4DEC-AC92-D6081C4641F9}"/>
                </a:ext>
              </a:extLst>
            </p:cNvPr>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ïṡļîdè">
              <a:extLst>
                <a:ext uri="{FF2B5EF4-FFF2-40B4-BE49-F238E27FC236}">
                  <a16:creationId xmlns:a16="http://schemas.microsoft.com/office/drawing/2014/main" xmlns="" id="{895AC18D-E5D3-4996-ADD3-F4BCE60F5A71}"/>
                </a:ext>
              </a:extLst>
            </p:cNvPr>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ïṡḻïdé">
              <a:extLst>
                <a:ext uri="{FF2B5EF4-FFF2-40B4-BE49-F238E27FC236}">
                  <a16:creationId xmlns:a16="http://schemas.microsoft.com/office/drawing/2014/main" xmlns="" id="{401C8FDA-3060-4033-B968-D21F57306711}"/>
                </a:ext>
              </a:extLst>
            </p:cNvPr>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ïśľïḍê">
              <a:extLst>
                <a:ext uri="{FF2B5EF4-FFF2-40B4-BE49-F238E27FC236}">
                  <a16:creationId xmlns:a16="http://schemas.microsoft.com/office/drawing/2014/main" xmlns="" id="{5400F8F5-E91B-4D6A-B165-A815DDDF84DA}"/>
                </a:ext>
              </a:extLst>
            </p:cNvPr>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iṥľîḓe">
              <a:extLst>
                <a:ext uri="{FF2B5EF4-FFF2-40B4-BE49-F238E27FC236}">
                  <a16:creationId xmlns:a16="http://schemas.microsoft.com/office/drawing/2014/main" xmlns="" id="{7511CC4E-7E39-470A-9B5C-5AC7974A4E61}"/>
                </a:ext>
              </a:extLst>
            </p:cNvPr>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ïṥḷiďe">
              <a:extLst>
                <a:ext uri="{FF2B5EF4-FFF2-40B4-BE49-F238E27FC236}">
                  <a16:creationId xmlns:a16="http://schemas.microsoft.com/office/drawing/2014/main" xmlns="" id="{1E6709FC-0708-4BA7-832C-F864106500F7}"/>
                </a:ext>
              </a:extLst>
            </p:cNvPr>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iṥļiďe">
              <a:extLst>
                <a:ext uri="{FF2B5EF4-FFF2-40B4-BE49-F238E27FC236}">
                  <a16:creationId xmlns:a16="http://schemas.microsoft.com/office/drawing/2014/main" xmlns="" id="{D5959B37-CE61-4E31-862A-1D0DA3E1F7B8}"/>
                </a:ext>
              </a:extLst>
            </p:cNvPr>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iṥ1iďe">
              <a:extLst>
                <a:ext uri="{FF2B5EF4-FFF2-40B4-BE49-F238E27FC236}">
                  <a16:creationId xmlns:a16="http://schemas.microsoft.com/office/drawing/2014/main" xmlns="" id="{07FA7822-B5C1-4C44-865A-78A4F7EDAFF1}"/>
                </a:ext>
              </a:extLst>
            </p:cNvPr>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îŝlïďè">
              <a:extLst>
                <a:ext uri="{FF2B5EF4-FFF2-40B4-BE49-F238E27FC236}">
                  <a16:creationId xmlns:a16="http://schemas.microsoft.com/office/drawing/2014/main" xmlns="" id="{170D0707-67F5-49C4-86D2-006A9A22D486}"/>
                </a:ext>
              </a:extLst>
            </p:cNvPr>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6" name="iṩ1iḋê">
              <a:extLst>
                <a:ext uri="{FF2B5EF4-FFF2-40B4-BE49-F238E27FC236}">
                  <a16:creationId xmlns:a16="http://schemas.microsoft.com/office/drawing/2014/main" xmlns="" id="{9BE4825F-F7CF-4511-A6FD-E4BFD9669DBE}"/>
                </a:ext>
              </a:extLst>
            </p:cNvPr>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ï$ļíḓé">
              <a:extLst>
                <a:ext uri="{FF2B5EF4-FFF2-40B4-BE49-F238E27FC236}">
                  <a16:creationId xmlns:a16="http://schemas.microsoft.com/office/drawing/2014/main" xmlns="" id="{EDCE7C62-8FFD-44EA-AD64-FF155BBD2F01}"/>
                </a:ext>
              </a:extLst>
            </p:cNvPr>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îṧľïḑé">
              <a:extLst>
                <a:ext uri="{FF2B5EF4-FFF2-40B4-BE49-F238E27FC236}">
                  <a16:creationId xmlns:a16="http://schemas.microsoft.com/office/drawing/2014/main" xmlns="" id="{72E55834-AAED-4D34-9A38-C523C2554197}"/>
                </a:ext>
              </a:extLst>
            </p:cNvPr>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ïṧľíḓê">
              <a:extLst>
                <a:ext uri="{FF2B5EF4-FFF2-40B4-BE49-F238E27FC236}">
                  <a16:creationId xmlns:a16="http://schemas.microsoft.com/office/drawing/2014/main" xmlns="" id="{E8FC65B7-E631-4A30-BD23-3DF1F2837D67}"/>
                </a:ext>
              </a:extLst>
            </p:cNvPr>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şļide">
              <a:extLst>
                <a:ext uri="{FF2B5EF4-FFF2-40B4-BE49-F238E27FC236}">
                  <a16:creationId xmlns:a16="http://schemas.microsoft.com/office/drawing/2014/main" xmlns="" id="{FD7F2136-3FFF-4100-91DC-036D35752E49}"/>
                </a:ext>
              </a:extLst>
            </p:cNvPr>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šļídé">
              <a:extLst>
                <a:ext uri="{FF2B5EF4-FFF2-40B4-BE49-F238E27FC236}">
                  <a16:creationId xmlns:a16="http://schemas.microsoft.com/office/drawing/2014/main" xmlns="" id="{98F69A62-4E2F-498A-910A-9E049D898F1F}"/>
                </a:ext>
              </a:extLst>
            </p:cNvPr>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Slîḋê">
              <a:extLst>
                <a:ext uri="{FF2B5EF4-FFF2-40B4-BE49-F238E27FC236}">
                  <a16:creationId xmlns:a16="http://schemas.microsoft.com/office/drawing/2014/main" xmlns="" id="{969D2FAD-A270-4C7B-86FA-3E6C2283C70C}"/>
                </a:ext>
              </a:extLst>
            </p:cNvPr>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îṣḻíḑe">
              <a:extLst>
                <a:ext uri="{FF2B5EF4-FFF2-40B4-BE49-F238E27FC236}">
                  <a16:creationId xmlns:a16="http://schemas.microsoft.com/office/drawing/2014/main" xmlns="" id="{264CA717-5ADB-4CAD-BEA9-9391B7E49C0E}"/>
                </a:ext>
              </a:extLst>
            </p:cNvPr>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a:extLst>
                <a:ext uri="{FF2B5EF4-FFF2-40B4-BE49-F238E27FC236}">
                  <a16:creationId xmlns:a16="http://schemas.microsoft.com/office/drawing/2014/main" xmlns="" id="{06A589C6-46B4-4AB5-A435-59C443550BA7}"/>
                </a:ext>
              </a:extLst>
            </p:cNvPr>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445" name="ïṣļiḍè">
              <a:extLst>
                <a:ext uri="{FF2B5EF4-FFF2-40B4-BE49-F238E27FC236}">
                  <a16:creationId xmlns:a16="http://schemas.microsoft.com/office/drawing/2014/main" xmlns="" id="{0E672BC3-9264-4C6A-886E-EC70D4D8B0D4}"/>
                </a:ext>
              </a:extLst>
            </p:cNvPr>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446" name="íṥlíḓê">
              <a:extLst>
                <a:ext uri="{FF2B5EF4-FFF2-40B4-BE49-F238E27FC236}">
                  <a16:creationId xmlns:a16="http://schemas.microsoft.com/office/drawing/2014/main" xmlns="" id="{ACE0FF2E-3843-4604-A714-C54EE6A30451}"/>
                </a:ext>
              </a:extLst>
            </p:cNvPr>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447" name="ï$ḷïḓé">
              <a:extLst>
                <a:ext uri="{FF2B5EF4-FFF2-40B4-BE49-F238E27FC236}">
                  <a16:creationId xmlns:a16="http://schemas.microsoft.com/office/drawing/2014/main" xmlns="" id="{856E7CCB-EE4C-4E02-9F3A-A8A5F8FB6EE5}"/>
                </a:ext>
              </a:extLst>
            </p:cNvPr>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448" name="矩形 447">
            <a:extLst>
              <a:ext uri="{FF2B5EF4-FFF2-40B4-BE49-F238E27FC236}">
                <a16:creationId xmlns:a16="http://schemas.microsoft.com/office/drawing/2014/main" xmlns="" id="{1FD209A2-0CDB-479A-8565-2203DDB303B3}"/>
              </a:ext>
            </a:extLst>
          </p:cNvPr>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a:extLst>
              <a:ext uri="{FF2B5EF4-FFF2-40B4-BE49-F238E27FC236}">
                <a16:creationId xmlns:a16="http://schemas.microsoft.com/office/drawing/2014/main" xmlns="" id="{ED6573B2-8B3F-4D4B-825D-F07DA271556D}"/>
              </a:ext>
            </a:extLst>
          </p:cNvPr>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a:extLst>
              <a:ext uri="{FF2B5EF4-FFF2-40B4-BE49-F238E27FC236}">
                <a16:creationId xmlns:a16="http://schemas.microsoft.com/office/drawing/2014/main" xmlns="" id="{DBD2CCC2-12B6-4491-A085-8B991658B2AA}"/>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pPr/>
              <a:t>‹#›</a:t>
            </a:fld>
            <a:endParaRPr lang="zh-CN" altLang="en-US"/>
          </a:p>
        </p:txBody>
      </p:sp>
      <p:sp>
        <p:nvSpPr>
          <p:cNvPr id="451" name="矩形 450">
            <a:extLst>
              <a:ext uri="{FF2B5EF4-FFF2-40B4-BE49-F238E27FC236}">
                <a16:creationId xmlns:a16="http://schemas.microsoft.com/office/drawing/2014/main" xmlns="" id="{FE56A9AA-EA1A-4A6F-B374-3A3B2C12F12E}"/>
              </a:ext>
            </a:extLst>
          </p:cNvPr>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xmlns="" id="{C918E3F7-0CE1-456D-929A-8AD907F8F8B5}"/>
              </a:ext>
            </a:extLst>
          </p:cNvPr>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xmlns="" id="{A019CF46-24F6-4CBA-BBD2-A1347FD6148D}"/>
              </a:ext>
            </a:extLst>
          </p:cNvPr>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a:extLst>
              <a:ext uri="{FF2B5EF4-FFF2-40B4-BE49-F238E27FC236}">
                <a16:creationId xmlns:a16="http://schemas.microsoft.com/office/drawing/2014/main" xmlns="" id="{5525C358-EC71-4181-8FAB-3EE1CF78C3A9}"/>
              </a:ext>
            </a:extLst>
          </p:cNvPr>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a:extLst>
              <a:ext uri="{FF2B5EF4-FFF2-40B4-BE49-F238E27FC236}">
                <a16:creationId xmlns:a16="http://schemas.microsoft.com/office/drawing/2014/main" xmlns="" id="{8CF73921-BEAA-4636-979F-428D0E73695C}"/>
              </a:ext>
            </a:extLst>
          </p:cNvPr>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99" name="图片 98" descr="球">
            <a:extLst>
              <a:ext uri="{FF2B5EF4-FFF2-40B4-BE49-F238E27FC236}">
                <a16:creationId xmlns:a16="http://schemas.microsoft.com/office/drawing/2014/main" xmlns="" id="{DFD051F2-4289-4A2B-97D8-B3A55A36B33A}"/>
              </a:ext>
            </a:extLst>
          </p:cNvPr>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a:extLst>
              <a:ext uri="{FF2B5EF4-FFF2-40B4-BE49-F238E27FC236}">
                <a16:creationId xmlns:a16="http://schemas.microsoft.com/office/drawing/2014/main" xmlns="" id="{6B505825-A067-49F3-9BDD-FD2BBCFBECCB}"/>
              </a:ext>
            </a:extLst>
          </p:cNvPr>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101" name="TextBox 29">
            <a:extLst>
              <a:ext uri="{FF2B5EF4-FFF2-40B4-BE49-F238E27FC236}">
                <a16:creationId xmlns:a16="http://schemas.microsoft.com/office/drawing/2014/main" xmlns="" id="{C175A02F-E7E9-421C-B0CF-5245174753FC}"/>
              </a:ext>
            </a:extLst>
          </p:cNvPr>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1" r:id="rId4"/>
    <p:sldLayoutId id="2147483655" r:id="rId5"/>
    <p:sldLayoutId id="2147483652" r:id="rId6"/>
    <p:sldLayoutId id="2147483653" r:id="rId7"/>
    <p:sldLayoutId id="2147483654" r:id="rId8"/>
    <p:sldLayoutId id="2147483656" r:id="rId9"/>
    <p:sldLayoutId id="2147483657" r:id="rId10"/>
    <p:sldLayoutId id="21474836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1.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2.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6.wdp"/></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5.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28.jpe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0.jpe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3.jpeg"/><Relationship Id="rId12"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png"/><Relationship Id="rId11" Type="http://schemas.microsoft.com/office/2007/relationships/hdphoto" Target="../media/hdphoto3.wdp"/><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19.png"/><Relationship Id="rId12" Type="http://schemas.microsoft.com/office/2007/relationships/hdphoto" Target="../media/hdphoto5.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2.png"/><Relationship Id="rId5" Type="http://schemas.openxmlformats.org/officeDocument/2006/relationships/image" Target="../media/image3.png"/><Relationship Id="rId10" Type="http://schemas.openxmlformats.org/officeDocument/2006/relationships/image" Target="../media/image21.jpeg"/><Relationship Id="rId4" Type="http://schemas.openxmlformats.org/officeDocument/2006/relationships/image" Target="../media/image2.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30048960-2ABD-4984-B1B4-FE86B6EE25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25" y="-23718"/>
            <a:ext cx="12237720" cy="6880670"/>
          </a:xfrm>
          <a:prstGeom prst="rect">
            <a:avLst/>
          </a:prstGeom>
        </p:spPr>
      </p:pic>
      <p:sp>
        <p:nvSpPr>
          <p:cNvPr id="9" name="TextBox 29"/>
          <p:cNvSpPr txBox="1"/>
          <p:nvPr/>
        </p:nvSpPr>
        <p:spPr>
          <a:xfrm>
            <a:off x="5559742" y="773303"/>
            <a:ext cx="5027546" cy="1573508"/>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mn-ea"/>
              </a:rPr>
              <a:t>2</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a:extLst>
              <a:ext uri="{FF2B5EF4-FFF2-40B4-BE49-F238E27FC236}">
                <a16:creationId xmlns:a16="http://schemas.microsoft.com/office/drawing/2014/main" xmlns="" id="{5ECDC3BF-F681-491C-9D51-90AD03AC513C}"/>
              </a:ext>
            </a:extLst>
          </p:cNvPr>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a:extLst>
              <a:ext uri="{FF2B5EF4-FFF2-40B4-BE49-F238E27FC236}">
                <a16:creationId xmlns:a16="http://schemas.microsoft.com/office/drawing/2014/main" xmlns="" id="{0D8ED7CD-132B-4D92-B276-F898224622DC}"/>
              </a:ext>
            </a:extLst>
          </p:cNvPr>
          <p:cNvSpPr txBox="1"/>
          <p:nvPr/>
        </p:nvSpPr>
        <p:spPr>
          <a:xfrm>
            <a:off x="7960996" y="1887247"/>
            <a:ext cx="3892750" cy="1573508"/>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定点移动</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z="1400" smtClean="0">
                <a:solidFill>
                  <a:schemeClr val="bg1"/>
                </a:solidFill>
                <a:latin typeface="Open Sans" panose="020B0606030504020204" pitchFamily="34" charset="0"/>
                <a:cs typeface="Open Sans" panose="020B0606030504020204" pitchFamily="34" charset="0"/>
              </a:rPr>
              <a:t>1</a:t>
            </a:fld>
            <a:endParaRPr lang="zh-CN" altLang="en-US" sz="1400" dirty="0">
              <a:solidFill>
                <a:schemeClr val="bg1"/>
              </a:solidFill>
              <a:latin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a:extLst>
              <a:ext uri="{FF2B5EF4-FFF2-40B4-BE49-F238E27FC236}">
                <a16:creationId xmlns:a16="http://schemas.microsoft.com/office/drawing/2014/main" xmlns="" id="{4DDFD672-C45E-4D91-BC1F-2D2334E79634}"/>
              </a:ext>
            </a:extLst>
          </p:cNvPr>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10</a:t>
            </a:fld>
            <a:endParaRPr lang="zh-CN" altLang="en-US">
              <a:solidFill>
                <a:schemeClr val="bg1"/>
              </a:solidFill>
            </a:endParaRPr>
          </a:p>
        </p:txBody>
      </p:sp>
      <p:sp>
        <p:nvSpPr>
          <p:cNvPr id="2" name="矩形 1">
            <a:extLst>
              <a:ext uri="{FF2B5EF4-FFF2-40B4-BE49-F238E27FC236}">
                <a16:creationId xmlns:a16="http://schemas.microsoft.com/office/drawing/2014/main" xmlns="" id="{435B51E2-3760-4499-8FB2-8536B7FDA1E0}"/>
              </a:ext>
            </a:extLst>
          </p:cNvPr>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a:extLst>
              <a:ext uri="{FF2B5EF4-FFF2-40B4-BE49-F238E27FC236}">
                <a16:creationId xmlns:a16="http://schemas.microsoft.com/office/drawing/2014/main" xmlns="" id="{4919F15D-7A6D-474B-B81F-E1FA090B64AF}"/>
              </a:ext>
            </a:extLst>
          </p:cNvPr>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97B6E6E9-4971-487C-969B-9C43F3A4F7C0}"/>
              </a:ext>
            </a:extLst>
          </p:cNvPr>
          <p:cNvGrpSpPr/>
          <p:nvPr/>
        </p:nvGrpSpPr>
        <p:grpSpPr>
          <a:xfrm>
            <a:off x="1639542" y="3519460"/>
            <a:ext cx="3909307" cy="2924906"/>
            <a:chOff x="3024188" y="1133475"/>
            <a:chExt cx="6140450" cy="4594225"/>
          </a:xfrm>
        </p:grpSpPr>
        <p:sp>
          <p:nvSpPr>
            <p:cNvPr id="83" name="îṣḻiḍè">
              <a:extLst>
                <a:ext uri="{FF2B5EF4-FFF2-40B4-BE49-F238E27FC236}">
                  <a16:creationId xmlns:a16="http://schemas.microsoft.com/office/drawing/2014/main" xmlns="" id="{36466053-E16E-444D-9F78-44F5E669358D}"/>
                </a:ext>
              </a:extLst>
            </p:cNvPr>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ş1ïḓé">
              <a:extLst>
                <a:ext uri="{FF2B5EF4-FFF2-40B4-BE49-F238E27FC236}">
                  <a16:creationId xmlns:a16="http://schemas.microsoft.com/office/drawing/2014/main" xmlns="" id="{49457F1F-9911-4EAB-BF5A-42907A2BEEA0}"/>
                </a:ext>
              </a:extLst>
            </p:cNvPr>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iṣḻïḍê">
              <a:extLst>
                <a:ext uri="{FF2B5EF4-FFF2-40B4-BE49-F238E27FC236}">
                  <a16:creationId xmlns:a16="http://schemas.microsoft.com/office/drawing/2014/main" xmlns="" id="{A3488B36-6A13-42BC-97BB-2E85FC8AA165}"/>
                </a:ext>
              </a:extLst>
            </p:cNvPr>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sḷîḑè">
              <a:extLst>
                <a:ext uri="{FF2B5EF4-FFF2-40B4-BE49-F238E27FC236}">
                  <a16:creationId xmlns:a16="http://schemas.microsoft.com/office/drawing/2014/main" xmlns="" id="{DACE9CE2-6254-49D8-9798-6ED8AB199BC6}"/>
                </a:ext>
              </a:extLst>
            </p:cNvPr>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í$ľiďé">
              <a:extLst>
                <a:ext uri="{FF2B5EF4-FFF2-40B4-BE49-F238E27FC236}">
                  <a16:creationId xmlns:a16="http://schemas.microsoft.com/office/drawing/2014/main" xmlns="" id="{3D513D53-D8B7-45FA-AA2E-8E069A581A73}"/>
                </a:ext>
              </a:extLst>
            </p:cNvPr>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ṥľïdê">
              <a:extLst>
                <a:ext uri="{FF2B5EF4-FFF2-40B4-BE49-F238E27FC236}">
                  <a16:creationId xmlns:a16="http://schemas.microsoft.com/office/drawing/2014/main" xmlns="" id="{FCC3E298-5B80-45EC-9C1D-9DD2F435B220}"/>
                </a:ext>
              </a:extLst>
            </p:cNvPr>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šļïḑè">
              <a:extLst>
                <a:ext uri="{FF2B5EF4-FFF2-40B4-BE49-F238E27FC236}">
                  <a16:creationId xmlns:a16="http://schemas.microsoft.com/office/drawing/2014/main" xmlns="" id="{718BB69C-E141-41C7-97B7-E9F446B260B6}"/>
                </a:ext>
              </a:extLst>
            </p:cNvPr>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ŝḷîḓe">
              <a:extLst>
                <a:ext uri="{FF2B5EF4-FFF2-40B4-BE49-F238E27FC236}">
                  <a16:creationId xmlns:a16="http://schemas.microsoft.com/office/drawing/2014/main" xmlns="" id="{C8D4C92B-7612-48B8-A992-F6BD04307257}"/>
                </a:ext>
              </a:extLst>
            </p:cNvPr>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1íḑe">
              <a:extLst>
                <a:ext uri="{FF2B5EF4-FFF2-40B4-BE49-F238E27FC236}">
                  <a16:creationId xmlns:a16="http://schemas.microsoft.com/office/drawing/2014/main" xmlns="" id="{0D8FDD54-2866-4531-A66D-120349ADC7B4}"/>
                </a:ext>
              </a:extLst>
            </p:cNvPr>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îş1îḓe">
              <a:extLst>
                <a:ext uri="{FF2B5EF4-FFF2-40B4-BE49-F238E27FC236}">
                  <a16:creationId xmlns:a16="http://schemas.microsoft.com/office/drawing/2014/main" xmlns="" id="{92A6F59D-5192-40C5-90A1-6547A296C9E9}"/>
                </a:ext>
              </a:extLst>
            </p:cNvPr>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ïš1îḍè">
              <a:extLst>
                <a:ext uri="{FF2B5EF4-FFF2-40B4-BE49-F238E27FC236}">
                  <a16:creationId xmlns:a16="http://schemas.microsoft.com/office/drawing/2014/main" xmlns="" id="{C3F8431C-4086-4CDD-9E90-E2EBFA644738}"/>
                </a:ext>
              </a:extLst>
            </p:cNvPr>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ļïḍé">
              <a:extLst>
                <a:ext uri="{FF2B5EF4-FFF2-40B4-BE49-F238E27FC236}">
                  <a16:creationId xmlns:a16="http://schemas.microsoft.com/office/drawing/2014/main" xmlns="" id="{BE1ED728-10B7-46AE-A5A1-9FAFD9380FB4}"/>
                </a:ext>
              </a:extLst>
            </p:cNvPr>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ṩļíḓê">
              <a:extLst>
                <a:ext uri="{FF2B5EF4-FFF2-40B4-BE49-F238E27FC236}">
                  <a16:creationId xmlns:a16="http://schemas.microsoft.com/office/drawing/2014/main" xmlns="" id="{576D582C-D062-4969-811A-1B595ECCCD3B}"/>
                </a:ext>
              </a:extLst>
            </p:cNvPr>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ṥļídé">
              <a:extLst>
                <a:ext uri="{FF2B5EF4-FFF2-40B4-BE49-F238E27FC236}">
                  <a16:creationId xmlns:a16="http://schemas.microsoft.com/office/drawing/2014/main" xmlns="" id="{B00330D3-0EC2-4394-AE81-BD0ABEEAEFA2}"/>
                </a:ext>
              </a:extLst>
            </p:cNvPr>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šḻiḍe">
              <a:extLst>
                <a:ext uri="{FF2B5EF4-FFF2-40B4-BE49-F238E27FC236}">
                  <a16:creationId xmlns:a16="http://schemas.microsoft.com/office/drawing/2014/main" xmlns="" id="{5C1378D8-1896-493A-84AE-BE66487DF996}"/>
                </a:ext>
              </a:extLst>
            </p:cNvPr>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ṧ1íďé">
              <a:extLst>
                <a:ext uri="{FF2B5EF4-FFF2-40B4-BE49-F238E27FC236}">
                  <a16:creationId xmlns:a16="http://schemas.microsoft.com/office/drawing/2014/main" xmlns="" id="{784860D8-8037-409E-AB32-67DEC546BC75}"/>
                </a:ext>
              </a:extLst>
            </p:cNvPr>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ṩlíḑè">
              <a:extLst>
                <a:ext uri="{FF2B5EF4-FFF2-40B4-BE49-F238E27FC236}">
                  <a16:creationId xmlns:a16="http://schemas.microsoft.com/office/drawing/2014/main" xmlns="" id="{65A91ACC-B34D-4AF2-BF1F-B0CA84F1F9D9}"/>
                </a:ext>
              </a:extLst>
            </p:cNvPr>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sḷíďe">
              <a:extLst>
                <a:ext uri="{FF2B5EF4-FFF2-40B4-BE49-F238E27FC236}">
                  <a16:creationId xmlns:a16="http://schemas.microsoft.com/office/drawing/2014/main" xmlns="" id="{D58E7B02-9F61-4132-9992-5E06345B5BCE}"/>
                </a:ext>
              </a:extLst>
            </p:cNvPr>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îsliďè">
              <a:extLst>
                <a:ext uri="{FF2B5EF4-FFF2-40B4-BE49-F238E27FC236}">
                  <a16:creationId xmlns:a16="http://schemas.microsoft.com/office/drawing/2014/main" xmlns="" id="{19D49546-7F74-44D2-A2F9-FA4C6DDF27DE}"/>
                </a:ext>
              </a:extLst>
            </p:cNvPr>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ṩḷídé">
              <a:extLst>
                <a:ext uri="{FF2B5EF4-FFF2-40B4-BE49-F238E27FC236}">
                  <a16:creationId xmlns:a16="http://schemas.microsoft.com/office/drawing/2014/main" xmlns="" id="{F2A2FEC6-0D84-4A85-867F-C8C495262556}"/>
                </a:ext>
              </a:extLst>
            </p:cNvPr>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šḷîďé">
              <a:extLst>
                <a:ext uri="{FF2B5EF4-FFF2-40B4-BE49-F238E27FC236}">
                  <a16:creationId xmlns:a16="http://schemas.microsoft.com/office/drawing/2014/main" xmlns="" id="{E716D8A0-521D-48F6-9E5F-7DE2DF67F91A}"/>
                </a:ext>
              </a:extLst>
            </p:cNvPr>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Sļïde">
              <a:extLst>
                <a:ext uri="{FF2B5EF4-FFF2-40B4-BE49-F238E27FC236}">
                  <a16:creationId xmlns:a16="http://schemas.microsoft.com/office/drawing/2014/main" xmlns="" id="{24DE89A8-F034-41A7-B802-650555C17537}"/>
                </a:ext>
              </a:extLst>
            </p:cNvPr>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śḻiďe">
              <a:extLst>
                <a:ext uri="{FF2B5EF4-FFF2-40B4-BE49-F238E27FC236}">
                  <a16:creationId xmlns:a16="http://schemas.microsoft.com/office/drawing/2014/main" xmlns="" id="{7C7FCFB2-1069-4A9F-B374-657923A25FD1}"/>
                </a:ext>
              </a:extLst>
            </p:cNvPr>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ïSḻïḑè">
              <a:extLst>
                <a:ext uri="{FF2B5EF4-FFF2-40B4-BE49-F238E27FC236}">
                  <a16:creationId xmlns:a16="http://schemas.microsoft.com/office/drawing/2014/main" xmlns="" id="{1657BBCA-4F18-4BE6-89CC-C878D3E65E8E}"/>
                </a:ext>
              </a:extLst>
            </p:cNvPr>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ŝḷîḓè">
              <a:extLst>
                <a:ext uri="{FF2B5EF4-FFF2-40B4-BE49-F238E27FC236}">
                  <a16:creationId xmlns:a16="http://schemas.microsoft.com/office/drawing/2014/main" xmlns="" id="{97AD7139-23DC-4C49-8361-379619A10BD6}"/>
                </a:ext>
              </a:extLst>
            </p:cNvPr>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şľîďê">
              <a:extLst>
                <a:ext uri="{FF2B5EF4-FFF2-40B4-BE49-F238E27FC236}">
                  <a16:creationId xmlns:a16="http://schemas.microsoft.com/office/drawing/2014/main" xmlns="" id="{25C3473A-2E22-400B-8342-4DFA28F2E765}"/>
                </a:ext>
              </a:extLst>
            </p:cNvPr>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šliďê">
              <a:extLst>
                <a:ext uri="{FF2B5EF4-FFF2-40B4-BE49-F238E27FC236}">
                  <a16:creationId xmlns:a16="http://schemas.microsoft.com/office/drawing/2014/main" xmlns="" id="{FF6D91C3-9E26-496F-A702-79AE67BB6CCF}"/>
                </a:ext>
              </a:extLst>
            </p:cNvPr>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îš1iḑé">
              <a:extLst>
                <a:ext uri="{FF2B5EF4-FFF2-40B4-BE49-F238E27FC236}">
                  <a16:creationId xmlns:a16="http://schemas.microsoft.com/office/drawing/2014/main" xmlns="" id="{7C8352A2-BAD4-43FE-8ECC-02129A575DE5}"/>
                </a:ext>
              </a:extLst>
            </p:cNvPr>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ŝļîḍe">
              <a:extLst>
                <a:ext uri="{FF2B5EF4-FFF2-40B4-BE49-F238E27FC236}">
                  <a16:creationId xmlns:a16="http://schemas.microsoft.com/office/drawing/2014/main" xmlns="" id="{462A44FD-4241-4C62-9B7D-2D4770C85C98}"/>
                </a:ext>
              </a:extLst>
            </p:cNvPr>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îṣlíďe">
              <a:extLst>
                <a:ext uri="{FF2B5EF4-FFF2-40B4-BE49-F238E27FC236}">
                  <a16:creationId xmlns:a16="http://schemas.microsoft.com/office/drawing/2014/main" xmlns="" id="{58157AEA-0AB1-4F90-9990-47CC3FC004F3}"/>
                </a:ext>
              </a:extLst>
            </p:cNvPr>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ïṧľiḓe">
              <a:extLst>
                <a:ext uri="{FF2B5EF4-FFF2-40B4-BE49-F238E27FC236}">
                  <a16:creationId xmlns:a16="http://schemas.microsoft.com/office/drawing/2014/main" xmlns="" id="{1124D7D0-FD1F-4E17-A146-07184972A4AB}"/>
                </a:ext>
              </a:extLst>
            </p:cNvPr>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ïşľiḋe">
              <a:extLst>
                <a:ext uri="{FF2B5EF4-FFF2-40B4-BE49-F238E27FC236}">
                  <a16:creationId xmlns:a16="http://schemas.microsoft.com/office/drawing/2014/main" xmlns="" id="{F289D9ED-56EA-49C9-9665-0E3272FF2B04}"/>
                </a:ext>
              </a:extLst>
            </p:cNvPr>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š1ïḋê">
              <a:extLst>
                <a:ext uri="{FF2B5EF4-FFF2-40B4-BE49-F238E27FC236}">
                  <a16:creationId xmlns:a16="http://schemas.microsoft.com/office/drawing/2014/main" xmlns="" id="{98235605-E1AD-4F18-B261-0E9F08E79E56}"/>
                </a:ext>
              </a:extLst>
            </p:cNvPr>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ṣliḍê">
              <a:extLst>
                <a:ext uri="{FF2B5EF4-FFF2-40B4-BE49-F238E27FC236}">
                  <a16:creationId xmlns:a16="http://schemas.microsoft.com/office/drawing/2014/main" xmlns="" id="{F93590D8-8329-45FE-B887-C885171A1F3F}"/>
                </a:ext>
              </a:extLst>
            </p:cNvPr>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ïśļídè">
              <a:extLst>
                <a:ext uri="{FF2B5EF4-FFF2-40B4-BE49-F238E27FC236}">
                  <a16:creationId xmlns:a16="http://schemas.microsoft.com/office/drawing/2014/main" xmlns="" id="{E72B1EC9-4A6D-4ABA-A70B-D45E0B0FA4EE}"/>
                </a:ext>
              </a:extLst>
            </p:cNvPr>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îṡ1ïde">
              <a:extLst>
                <a:ext uri="{FF2B5EF4-FFF2-40B4-BE49-F238E27FC236}">
                  <a16:creationId xmlns:a16="http://schemas.microsoft.com/office/drawing/2014/main" xmlns="" id="{F4C5E721-7D80-476B-9A0E-D8FE2368EFD9}"/>
                </a:ext>
              </a:extLst>
            </p:cNvPr>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ṥ1ïḋé">
              <a:extLst>
                <a:ext uri="{FF2B5EF4-FFF2-40B4-BE49-F238E27FC236}">
                  <a16:creationId xmlns:a16="http://schemas.microsoft.com/office/drawing/2014/main" xmlns="" id="{DCB1EF0C-F2A2-4CCD-9DD4-F78BECB7BBCD}"/>
                </a:ext>
              </a:extLst>
            </p:cNvPr>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śľîďé">
              <a:extLst>
                <a:ext uri="{FF2B5EF4-FFF2-40B4-BE49-F238E27FC236}">
                  <a16:creationId xmlns:a16="http://schemas.microsoft.com/office/drawing/2014/main" xmlns="" id="{40B1363B-8749-4470-91DD-BC79CBD15149}"/>
                </a:ext>
              </a:extLst>
            </p:cNvPr>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ïṣľíde">
              <a:extLst>
                <a:ext uri="{FF2B5EF4-FFF2-40B4-BE49-F238E27FC236}">
                  <a16:creationId xmlns:a16="http://schemas.microsoft.com/office/drawing/2014/main" xmlns="" id="{A1AADF11-347E-4970-8CBC-BBC50E4F81AD}"/>
                </a:ext>
              </a:extLst>
            </p:cNvPr>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ïṧľíḋé">
              <a:extLst>
                <a:ext uri="{FF2B5EF4-FFF2-40B4-BE49-F238E27FC236}">
                  <a16:creationId xmlns:a16="http://schemas.microsoft.com/office/drawing/2014/main" xmlns="" id="{19C48D45-42C3-41BE-99A4-56FDC7FBC7F4}"/>
                </a:ext>
              </a:extLst>
            </p:cNvPr>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ṩḻïḑê">
              <a:extLst>
                <a:ext uri="{FF2B5EF4-FFF2-40B4-BE49-F238E27FC236}">
                  <a16:creationId xmlns:a16="http://schemas.microsoft.com/office/drawing/2014/main" xmlns="" id="{FA5597B9-F236-4A77-8D57-16C6AE039312}"/>
                </a:ext>
              </a:extLst>
            </p:cNvPr>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šḷiḍé">
              <a:extLst>
                <a:ext uri="{FF2B5EF4-FFF2-40B4-BE49-F238E27FC236}">
                  <a16:creationId xmlns:a16="http://schemas.microsoft.com/office/drawing/2014/main" xmlns="" id="{D480CE47-D986-4991-B2C5-78B2E68C1545}"/>
                </a:ext>
              </a:extLst>
            </p:cNvPr>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ṩľîďe">
              <a:extLst>
                <a:ext uri="{FF2B5EF4-FFF2-40B4-BE49-F238E27FC236}">
                  <a16:creationId xmlns:a16="http://schemas.microsoft.com/office/drawing/2014/main" xmlns="" id="{7A68B684-E951-4285-AAAD-AA2570470BA5}"/>
                </a:ext>
              </a:extLst>
            </p:cNvPr>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îśľiḍè">
              <a:extLst>
                <a:ext uri="{FF2B5EF4-FFF2-40B4-BE49-F238E27FC236}">
                  <a16:creationId xmlns:a16="http://schemas.microsoft.com/office/drawing/2014/main" xmlns="" id="{98B03574-645E-4BB9-8574-2EF1FC08D962}"/>
                </a:ext>
              </a:extLst>
            </p:cNvPr>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Slïďè">
              <a:extLst>
                <a:ext uri="{FF2B5EF4-FFF2-40B4-BE49-F238E27FC236}">
                  <a16:creationId xmlns:a16="http://schemas.microsoft.com/office/drawing/2014/main" xmlns="" id="{BA454984-41BB-4926-B245-8814871DDAD5}"/>
                </a:ext>
              </a:extLst>
            </p:cNvPr>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líḍê">
              <a:extLst>
                <a:ext uri="{FF2B5EF4-FFF2-40B4-BE49-F238E27FC236}">
                  <a16:creationId xmlns:a16="http://schemas.microsoft.com/office/drawing/2014/main" xmlns="" id="{7CEAC5D6-2D39-4184-9811-0F75EF667A52}"/>
                </a:ext>
              </a:extLst>
            </p:cNvPr>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îṡļíḑê">
              <a:extLst>
                <a:ext uri="{FF2B5EF4-FFF2-40B4-BE49-F238E27FC236}">
                  <a16:creationId xmlns:a16="http://schemas.microsoft.com/office/drawing/2014/main" xmlns="" id="{14105E91-EC9E-40C9-BEF4-1F75DD05B3DB}"/>
                </a:ext>
              </a:extLst>
            </p:cNvPr>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ṧlîḓé">
              <a:extLst>
                <a:ext uri="{FF2B5EF4-FFF2-40B4-BE49-F238E27FC236}">
                  <a16:creationId xmlns:a16="http://schemas.microsoft.com/office/drawing/2014/main" xmlns="" id="{C1F472A5-3CF5-4547-A6C3-C0C0A60B7441}"/>
                </a:ext>
              </a:extLst>
            </p:cNvPr>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śḻíḓe">
              <a:extLst>
                <a:ext uri="{FF2B5EF4-FFF2-40B4-BE49-F238E27FC236}">
                  <a16:creationId xmlns:a16="http://schemas.microsoft.com/office/drawing/2014/main" xmlns="" id="{62C5B1E3-6D49-422E-A90C-3F40BBB95768}"/>
                </a:ext>
              </a:extLst>
            </p:cNvPr>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ṥḻíďé">
              <a:extLst>
                <a:ext uri="{FF2B5EF4-FFF2-40B4-BE49-F238E27FC236}">
                  <a16:creationId xmlns:a16="http://schemas.microsoft.com/office/drawing/2014/main" xmlns="" id="{8F86BE1B-9F31-471E-9B11-BDFD7A611FBA}"/>
                </a:ext>
              </a:extLst>
            </p:cNvPr>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îsḻíḑe">
              <a:extLst>
                <a:ext uri="{FF2B5EF4-FFF2-40B4-BE49-F238E27FC236}">
                  <a16:creationId xmlns:a16="http://schemas.microsoft.com/office/drawing/2014/main" xmlns="" id="{697FF16B-8956-4158-97EF-1F420AA4A56E}"/>
                </a:ext>
              </a:extLst>
            </p:cNvPr>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íś1îďé">
              <a:extLst>
                <a:ext uri="{FF2B5EF4-FFF2-40B4-BE49-F238E27FC236}">
                  <a16:creationId xmlns:a16="http://schemas.microsoft.com/office/drawing/2014/main" xmlns="" id="{A362FA14-E233-4367-A48A-6D73B7A9AFC1}"/>
                </a:ext>
              </a:extLst>
            </p:cNvPr>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ļíḋé">
              <a:extLst>
                <a:ext uri="{FF2B5EF4-FFF2-40B4-BE49-F238E27FC236}">
                  <a16:creationId xmlns:a16="http://schemas.microsoft.com/office/drawing/2014/main" xmlns="" id="{2A62B890-AC2C-4CE7-AF58-2F6130592AB9}"/>
                </a:ext>
              </a:extLst>
            </p:cNvPr>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iślîďé">
              <a:extLst>
                <a:ext uri="{FF2B5EF4-FFF2-40B4-BE49-F238E27FC236}">
                  <a16:creationId xmlns:a16="http://schemas.microsoft.com/office/drawing/2014/main" xmlns="" id="{81CF4DA5-0AFF-4DE9-AB31-1616E1567C8A}"/>
                </a:ext>
              </a:extLst>
            </p:cNvPr>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ľiḍê">
              <a:extLst>
                <a:ext uri="{FF2B5EF4-FFF2-40B4-BE49-F238E27FC236}">
                  <a16:creationId xmlns:a16="http://schemas.microsoft.com/office/drawing/2014/main" xmlns="" id="{23C70E5D-1399-448C-A30B-FED4D1D65C1F}"/>
                </a:ext>
              </a:extLst>
            </p:cNvPr>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ïśľiḓé">
              <a:extLst>
                <a:ext uri="{FF2B5EF4-FFF2-40B4-BE49-F238E27FC236}">
                  <a16:creationId xmlns:a16="http://schemas.microsoft.com/office/drawing/2014/main" xmlns="" id="{1129D3C0-940E-488E-BF47-E91A38D0C9DE}"/>
                </a:ext>
              </a:extLst>
            </p:cNvPr>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iṩliḋè">
              <a:extLst>
                <a:ext uri="{FF2B5EF4-FFF2-40B4-BE49-F238E27FC236}">
                  <a16:creationId xmlns:a16="http://schemas.microsoft.com/office/drawing/2014/main" xmlns="" id="{346ABC34-814B-4BA1-A4DA-08C95C8F049C}"/>
                </a:ext>
              </a:extLst>
            </p:cNvPr>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líďé">
              <a:extLst>
                <a:ext uri="{FF2B5EF4-FFF2-40B4-BE49-F238E27FC236}">
                  <a16:creationId xmlns:a16="http://schemas.microsoft.com/office/drawing/2014/main" xmlns="" id="{05686635-6226-4C86-AF76-D213FDB49496}"/>
                </a:ext>
              </a:extLst>
            </p:cNvPr>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ṣľíḋé">
              <a:extLst>
                <a:ext uri="{FF2B5EF4-FFF2-40B4-BE49-F238E27FC236}">
                  <a16:creationId xmlns:a16="http://schemas.microsoft.com/office/drawing/2014/main" xmlns="" id="{329CDE1E-F58E-48A1-ADD8-77D2033DA9ED}"/>
                </a:ext>
              </a:extLst>
            </p:cNvPr>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ş1íďè">
              <a:extLst>
                <a:ext uri="{FF2B5EF4-FFF2-40B4-BE49-F238E27FC236}">
                  <a16:creationId xmlns:a16="http://schemas.microsoft.com/office/drawing/2014/main" xmlns="" id="{52934BA6-CEDB-49BF-A4AD-FCB6C5961E5D}"/>
                </a:ext>
              </a:extLst>
            </p:cNvPr>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î$ḻíďé">
              <a:extLst>
                <a:ext uri="{FF2B5EF4-FFF2-40B4-BE49-F238E27FC236}">
                  <a16:creationId xmlns:a16="http://schemas.microsoft.com/office/drawing/2014/main" xmlns="" id="{9F42B31D-C0B9-4924-9FFB-595AC9818C20}"/>
                </a:ext>
              </a:extLst>
            </p:cNvPr>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iṡľiḍê">
              <a:extLst>
                <a:ext uri="{FF2B5EF4-FFF2-40B4-BE49-F238E27FC236}">
                  <a16:creationId xmlns:a16="http://schemas.microsoft.com/office/drawing/2014/main" xmlns="" id="{FAB190DD-C5ED-485E-BCA4-57494AA533FD}"/>
                </a:ext>
              </a:extLst>
            </p:cNvPr>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ísḻïḋé">
              <a:extLst>
                <a:ext uri="{FF2B5EF4-FFF2-40B4-BE49-F238E27FC236}">
                  <a16:creationId xmlns:a16="http://schemas.microsoft.com/office/drawing/2014/main" xmlns="" id="{88565400-8F59-498B-AC35-4A0951A2274D}"/>
                </a:ext>
              </a:extLst>
            </p:cNvPr>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íSlïďé">
              <a:extLst>
                <a:ext uri="{FF2B5EF4-FFF2-40B4-BE49-F238E27FC236}">
                  <a16:creationId xmlns:a16="http://schemas.microsoft.com/office/drawing/2014/main" xmlns="" id="{8EB48278-26E4-4317-8D42-850905196558}"/>
                </a:ext>
              </a:extLst>
            </p:cNvPr>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íṩ1îḓê">
              <a:extLst>
                <a:ext uri="{FF2B5EF4-FFF2-40B4-BE49-F238E27FC236}">
                  <a16:creationId xmlns:a16="http://schemas.microsoft.com/office/drawing/2014/main" xmlns="" id="{3D443E3B-FE68-43A4-97D1-F90B3FD93C76}"/>
                </a:ext>
              </a:extLst>
            </p:cNvPr>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íṧļïḋe">
              <a:extLst>
                <a:ext uri="{FF2B5EF4-FFF2-40B4-BE49-F238E27FC236}">
                  <a16:creationId xmlns:a16="http://schemas.microsoft.com/office/drawing/2014/main" xmlns="" id="{B64A220C-3EBA-49D1-B138-C5FF499EAD4D}"/>
                </a:ext>
              </a:extLst>
            </p:cNvPr>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î$ľîḋé">
              <a:extLst>
                <a:ext uri="{FF2B5EF4-FFF2-40B4-BE49-F238E27FC236}">
                  <a16:creationId xmlns:a16="http://schemas.microsoft.com/office/drawing/2014/main" xmlns="" id="{2610D003-A9DF-4A40-B025-0166B5CB1BC1}"/>
                </a:ext>
              </a:extLst>
            </p:cNvPr>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iślîḓe">
              <a:extLst>
                <a:ext uri="{FF2B5EF4-FFF2-40B4-BE49-F238E27FC236}">
                  <a16:creationId xmlns:a16="http://schemas.microsoft.com/office/drawing/2014/main" xmlns="" id="{C49CBEDA-9513-4E6E-BD5B-3878DE2329E8}"/>
                </a:ext>
              </a:extLst>
            </p:cNvPr>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îṡḷíďê">
              <a:extLst>
                <a:ext uri="{FF2B5EF4-FFF2-40B4-BE49-F238E27FC236}">
                  <a16:creationId xmlns:a16="http://schemas.microsoft.com/office/drawing/2014/main" xmlns="" id="{7D2364B4-33D8-4518-AEC0-7E738E52AF41}"/>
                </a:ext>
              </a:extLst>
            </p:cNvPr>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išľiďè">
              <a:extLst>
                <a:ext uri="{FF2B5EF4-FFF2-40B4-BE49-F238E27FC236}">
                  <a16:creationId xmlns:a16="http://schemas.microsoft.com/office/drawing/2014/main" xmlns="" id="{CFE162A0-C7FF-4B03-976D-DB18BA74B4C2}"/>
                </a:ext>
              </a:extLst>
            </p:cNvPr>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îṥļîḑé">
              <a:extLst>
                <a:ext uri="{FF2B5EF4-FFF2-40B4-BE49-F238E27FC236}">
                  <a16:creationId xmlns:a16="http://schemas.microsoft.com/office/drawing/2014/main" xmlns="" id="{513F653D-8EA7-4C08-8B5E-F5EF2C59C5E2}"/>
                </a:ext>
              </a:extLst>
            </p:cNvPr>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iṥḻïḋê">
              <a:extLst>
                <a:ext uri="{FF2B5EF4-FFF2-40B4-BE49-F238E27FC236}">
                  <a16:creationId xmlns:a16="http://schemas.microsoft.com/office/drawing/2014/main" xmlns="" id="{5E9581AA-357F-4A80-8C02-1AA314155D93}"/>
                </a:ext>
              </a:extLst>
            </p:cNvPr>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ŝḷîḓé">
              <a:extLst>
                <a:ext uri="{FF2B5EF4-FFF2-40B4-BE49-F238E27FC236}">
                  <a16:creationId xmlns:a16="http://schemas.microsoft.com/office/drawing/2014/main" xmlns="" id="{9CE56C56-34D8-4046-83AE-BF93D49DD048}"/>
                </a:ext>
              </a:extLst>
            </p:cNvPr>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íšļiďè">
              <a:extLst>
                <a:ext uri="{FF2B5EF4-FFF2-40B4-BE49-F238E27FC236}">
                  <a16:creationId xmlns:a16="http://schemas.microsoft.com/office/drawing/2014/main" xmlns="" id="{E758E23B-ACF3-4318-A244-56371A937552}"/>
                </a:ext>
              </a:extLst>
            </p:cNvPr>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sḻîḓè">
              <a:extLst>
                <a:ext uri="{FF2B5EF4-FFF2-40B4-BE49-F238E27FC236}">
                  <a16:creationId xmlns:a16="http://schemas.microsoft.com/office/drawing/2014/main" xmlns="" id="{64ED22A6-5707-424F-B2CA-E923F97B94CF}"/>
                </a:ext>
              </a:extLst>
            </p:cNvPr>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îṡľiďé">
              <a:extLst>
                <a:ext uri="{FF2B5EF4-FFF2-40B4-BE49-F238E27FC236}">
                  <a16:creationId xmlns:a16="http://schemas.microsoft.com/office/drawing/2014/main" xmlns="" id="{BA45540C-E907-47DA-97AE-2B7B98B8B638}"/>
                </a:ext>
              </a:extLst>
            </p:cNvPr>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ṡḷîḍè">
              <a:extLst>
                <a:ext uri="{FF2B5EF4-FFF2-40B4-BE49-F238E27FC236}">
                  <a16:creationId xmlns:a16="http://schemas.microsoft.com/office/drawing/2014/main" xmlns="" id="{2D3FE89E-263C-43A2-B7C8-83E0AC05DA37}"/>
                </a:ext>
              </a:extLst>
            </p:cNvPr>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iṧ1ïďe">
              <a:extLst>
                <a:ext uri="{FF2B5EF4-FFF2-40B4-BE49-F238E27FC236}">
                  <a16:creationId xmlns:a16="http://schemas.microsoft.com/office/drawing/2014/main" xmlns="" id="{ACADE74D-0F6F-43BE-A3CE-765BF7AE0A27}"/>
                </a:ext>
              </a:extLst>
            </p:cNvPr>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ṥ1ïḓê">
              <a:extLst>
                <a:ext uri="{FF2B5EF4-FFF2-40B4-BE49-F238E27FC236}">
                  <a16:creationId xmlns:a16="http://schemas.microsoft.com/office/drawing/2014/main" xmlns="" id="{F35F1C0F-E180-40F0-A695-6D4C5980EE23}"/>
                </a:ext>
              </a:extLst>
            </p:cNvPr>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ṣḷiḓé">
              <a:extLst>
                <a:ext uri="{FF2B5EF4-FFF2-40B4-BE49-F238E27FC236}">
                  <a16:creationId xmlns:a16="http://schemas.microsoft.com/office/drawing/2014/main" xmlns="" id="{F0B5013A-2DAE-43C5-8089-0ABB6F4C1CE5}"/>
                </a:ext>
              </a:extLst>
            </p:cNvPr>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ṥḷíḋê">
              <a:extLst>
                <a:ext uri="{FF2B5EF4-FFF2-40B4-BE49-F238E27FC236}">
                  <a16:creationId xmlns:a16="http://schemas.microsoft.com/office/drawing/2014/main" xmlns="" id="{D3FFE1AA-74D1-458C-B6D4-BA78F538F001}"/>
                </a:ext>
              </a:extLst>
            </p:cNvPr>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îśḷiḑè">
              <a:extLst>
                <a:ext uri="{FF2B5EF4-FFF2-40B4-BE49-F238E27FC236}">
                  <a16:creationId xmlns:a16="http://schemas.microsoft.com/office/drawing/2014/main" xmlns="" id="{7D240E76-D3E9-4C28-B959-B4E83C5791C8}"/>
                </a:ext>
              </a:extLst>
            </p:cNvPr>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ïšļíďe">
              <a:extLst>
                <a:ext uri="{FF2B5EF4-FFF2-40B4-BE49-F238E27FC236}">
                  <a16:creationId xmlns:a16="http://schemas.microsoft.com/office/drawing/2014/main" xmlns="" id="{80E5ED8F-C9F8-47CC-99AA-82CB2FFC1CDC}"/>
                </a:ext>
              </a:extLst>
            </p:cNvPr>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ís1îḑè">
              <a:extLst>
                <a:ext uri="{FF2B5EF4-FFF2-40B4-BE49-F238E27FC236}">
                  <a16:creationId xmlns:a16="http://schemas.microsoft.com/office/drawing/2014/main" xmlns="" id="{61EDCD86-5B5B-4199-8C39-FCA1ACCE0F25}"/>
                </a:ext>
              </a:extLst>
            </p:cNvPr>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íšļíḋè">
              <a:extLst>
                <a:ext uri="{FF2B5EF4-FFF2-40B4-BE49-F238E27FC236}">
                  <a16:creationId xmlns:a16="http://schemas.microsoft.com/office/drawing/2014/main" xmlns="" id="{B3CECD96-B070-422F-B791-16D696746215}"/>
                </a:ext>
              </a:extLst>
            </p:cNvPr>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išḷiḓê">
              <a:extLst>
                <a:ext uri="{FF2B5EF4-FFF2-40B4-BE49-F238E27FC236}">
                  <a16:creationId xmlns:a16="http://schemas.microsoft.com/office/drawing/2014/main" xmlns="" id="{6CDEB87F-DCD0-4616-A6A8-7C77A3B422D7}"/>
                </a:ext>
              </a:extLst>
            </p:cNvPr>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ṧļiḋé">
              <a:extLst>
                <a:ext uri="{FF2B5EF4-FFF2-40B4-BE49-F238E27FC236}">
                  <a16:creationId xmlns:a16="http://schemas.microsoft.com/office/drawing/2014/main" xmlns="" id="{B7D298A1-062B-4677-A3BA-BC4C9E842FC2}"/>
                </a:ext>
              </a:extLst>
            </p:cNvPr>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Sḻîdê">
              <a:extLst>
                <a:ext uri="{FF2B5EF4-FFF2-40B4-BE49-F238E27FC236}">
                  <a16:creationId xmlns:a16="http://schemas.microsoft.com/office/drawing/2014/main" xmlns="" id="{1C995DA7-F85C-4C9A-9F78-291F7D3C8060}"/>
                </a:ext>
              </a:extLst>
            </p:cNvPr>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íṡḷîďé">
              <a:extLst>
                <a:ext uri="{FF2B5EF4-FFF2-40B4-BE49-F238E27FC236}">
                  <a16:creationId xmlns:a16="http://schemas.microsoft.com/office/drawing/2014/main" xmlns="" id="{62617600-CD3B-45DC-A39B-16E7FB6069A0}"/>
                </a:ext>
              </a:extLst>
            </p:cNvPr>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ís1ídè">
              <a:extLst>
                <a:ext uri="{FF2B5EF4-FFF2-40B4-BE49-F238E27FC236}">
                  <a16:creationId xmlns:a16="http://schemas.microsoft.com/office/drawing/2014/main" xmlns="" id="{6E043DC4-DABE-4C73-9D54-3C2DDBFE7CBB}"/>
                </a:ext>
              </a:extLst>
            </p:cNvPr>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s1ídé">
              <a:extLst>
                <a:ext uri="{FF2B5EF4-FFF2-40B4-BE49-F238E27FC236}">
                  <a16:creationId xmlns:a16="http://schemas.microsoft.com/office/drawing/2014/main" xmlns="" id="{F3A6FA3C-211D-4170-A58C-96AC726ED494}"/>
                </a:ext>
              </a:extLst>
            </p:cNvPr>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îṣ1ïḓe">
              <a:extLst>
                <a:ext uri="{FF2B5EF4-FFF2-40B4-BE49-F238E27FC236}">
                  <a16:creationId xmlns:a16="http://schemas.microsoft.com/office/drawing/2014/main" xmlns="" id="{A94785B4-E58D-4001-A21F-F8115212047E}"/>
                </a:ext>
              </a:extLst>
            </p:cNvPr>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íSḻíḋè">
              <a:extLst>
                <a:ext uri="{FF2B5EF4-FFF2-40B4-BE49-F238E27FC236}">
                  <a16:creationId xmlns:a16="http://schemas.microsoft.com/office/drawing/2014/main" xmlns="" id="{2606DCC1-D144-4FD5-A7F6-A02D3881F5F7}"/>
                </a:ext>
              </a:extLst>
            </p:cNvPr>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íṣḻïdê">
              <a:extLst>
                <a:ext uri="{FF2B5EF4-FFF2-40B4-BE49-F238E27FC236}">
                  <a16:creationId xmlns:a16="http://schemas.microsoft.com/office/drawing/2014/main" xmlns="" id="{92341742-85C1-4FCE-99A4-AA21E19A8623}"/>
                </a:ext>
              </a:extLst>
            </p:cNvPr>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ṡ1iḓé">
              <a:extLst>
                <a:ext uri="{FF2B5EF4-FFF2-40B4-BE49-F238E27FC236}">
                  <a16:creationId xmlns:a16="http://schemas.microsoft.com/office/drawing/2014/main" xmlns="" id="{9C81B0F7-1699-4963-93F9-C62EF38116EE}"/>
                </a:ext>
              </a:extLst>
            </p:cNvPr>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ḷiďe">
              <a:extLst>
                <a:ext uri="{FF2B5EF4-FFF2-40B4-BE49-F238E27FC236}">
                  <a16:creationId xmlns:a16="http://schemas.microsoft.com/office/drawing/2014/main" xmlns="" id="{1D384FE7-D098-4767-A8DF-84F0DD1CCBBF}"/>
                </a:ext>
              </a:extLst>
            </p:cNvPr>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îş1ídè">
              <a:extLst>
                <a:ext uri="{FF2B5EF4-FFF2-40B4-BE49-F238E27FC236}">
                  <a16:creationId xmlns:a16="http://schemas.microsoft.com/office/drawing/2014/main" xmlns="" id="{2F817E3A-B411-4352-99A9-5F0205CD31E2}"/>
                </a:ext>
              </a:extLst>
            </p:cNvPr>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ïŝḷîḋê">
              <a:extLst>
                <a:ext uri="{FF2B5EF4-FFF2-40B4-BE49-F238E27FC236}">
                  <a16:creationId xmlns:a16="http://schemas.microsoft.com/office/drawing/2014/main" xmlns="" id="{D19765FA-FB19-4A8E-8DB9-9869706B9EB5}"/>
                </a:ext>
              </a:extLst>
            </p:cNvPr>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ḻîdè">
              <a:extLst>
                <a:ext uri="{FF2B5EF4-FFF2-40B4-BE49-F238E27FC236}">
                  <a16:creationId xmlns:a16="http://schemas.microsoft.com/office/drawing/2014/main" xmlns="" id="{F37E863B-D4DF-416F-B18C-C8BF060488DD}"/>
                </a:ext>
              </a:extLst>
            </p:cNvPr>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ṩ1iďé">
              <a:extLst>
                <a:ext uri="{FF2B5EF4-FFF2-40B4-BE49-F238E27FC236}">
                  <a16:creationId xmlns:a16="http://schemas.microsoft.com/office/drawing/2014/main" xmlns="" id="{B594EC72-7140-4064-80D8-AE6131E74FC3}"/>
                </a:ext>
              </a:extLst>
            </p:cNvPr>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ṥḻídè">
              <a:extLst>
                <a:ext uri="{FF2B5EF4-FFF2-40B4-BE49-F238E27FC236}">
                  <a16:creationId xmlns:a16="http://schemas.microsoft.com/office/drawing/2014/main" xmlns="" id="{AFCDA58A-CF6A-471B-9B49-37BF79DC935D}"/>
                </a:ext>
              </a:extLst>
            </p:cNvPr>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1îḓè">
              <a:extLst>
                <a:ext uri="{FF2B5EF4-FFF2-40B4-BE49-F238E27FC236}">
                  <a16:creationId xmlns:a16="http://schemas.microsoft.com/office/drawing/2014/main" xmlns="" id="{3C72429F-C6F5-45A0-991C-E642E36B53DA}"/>
                </a:ext>
              </a:extLst>
            </p:cNvPr>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Sļíďè">
              <a:extLst>
                <a:ext uri="{FF2B5EF4-FFF2-40B4-BE49-F238E27FC236}">
                  <a16:creationId xmlns:a16="http://schemas.microsoft.com/office/drawing/2014/main" xmlns="" id="{4AA93B90-C302-46DF-BBFF-4E61198F9B83}"/>
                </a:ext>
              </a:extLst>
            </p:cNvPr>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işliḍê">
              <a:extLst>
                <a:ext uri="{FF2B5EF4-FFF2-40B4-BE49-F238E27FC236}">
                  <a16:creationId xmlns:a16="http://schemas.microsoft.com/office/drawing/2014/main" xmlns="" id="{922E9050-7FA6-495D-8380-A42487798805}"/>
                </a:ext>
              </a:extLst>
            </p:cNvPr>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îs1íḓè">
              <a:extLst>
                <a:ext uri="{FF2B5EF4-FFF2-40B4-BE49-F238E27FC236}">
                  <a16:creationId xmlns:a16="http://schemas.microsoft.com/office/drawing/2014/main" xmlns="" id="{CBF7ABDD-DA0E-40C9-AA74-C3A9D2D75AF8}"/>
                </a:ext>
              </a:extLst>
            </p:cNvPr>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iṩ1íḓè">
              <a:extLst>
                <a:ext uri="{FF2B5EF4-FFF2-40B4-BE49-F238E27FC236}">
                  <a16:creationId xmlns:a16="http://schemas.microsoft.com/office/drawing/2014/main" xmlns="" id="{58C2B10A-D6DD-4BDF-941B-B818AC6C2683}"/>
                </a:ext>
              </a:extLst>
            </p:cNvPr>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ṩļiḋê">
              <a:extLst>
                <a:ext uri="{FF2B5EF4-FFF2-40B4-BE49-F238E27FC236}">
                  <a16:creationId xmlns:a16="http://schemas.microsoft.com/office/drawing/2014/main" xmlns="" id="{C25B1DEE-3937-4A45-8EEF-9BE7D56BDF24}"/>
                </a:ext>
              </a:extLst>
            </p:cNvPr>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îşlîḋe">
              <a:extLst>
                <a:ext uri="{FF2B5EF4-FFF2-40B4-BE49-F238E27FC236}">
                  <a16:creationId xmlns:a16="http://schemas.microsoft.com/office/drawing/2014/main" xmlns="" id="{462570E7-D30D-49F5-A6BE-F4FE4213B765}"/>
                </a:ext>
              </a:extLst>
            </p:cNvPr>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ïSļïďê">
              <a:extLst>
                <a:ext uri="{FF2B5EF4-FFF2-40B4-BE49-F238E27FC236}">
                  <a16:creationId xmlns:a16="http://schemas.microsoft.com/office/drawing/2014/main" xmlns="" id="{77A222D3-DF7F-4EFD-AB21-3D65E5571A28}"/>
                </a:ext>
              </a:extLst>
            </p:cNvPr>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îṡ1iḑê">
              <a:extLst>
                <a:ext uri="{FF2B5EF4-FFF2-40B4-BE49-F238E27FC236}">
                  <a16:creationId xmlns:a16="http://schemas.microsoft.com/office/drawing/2014/main" xmlns="" id="{0A4F71F9-8B48-4A56-AB65-CF72E7E9BA58}"/>
                </a:ext>
              </a:extLst>
            </p:cNvPr>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sľîḓè">
              <a:extLst>
                <a:ext uri="{FF2B5EF4-FFF2-40B4-BE49-F238E27FC236}">
                  <a16:creationId xmlns:a16="http://schemas.microsoft.com/office/drawing/2014/main" xmlns="" id="{D398EEF7-875A-48BE-BF6B-14DCC0C07C0B}"/>
                </a:ext>
              </a:extLst>
            </p:cNvPr>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Sľiďè">
              <a:extLst>
                <a:ext uri="{FF2B5EF4-FFF2-40B4-BE49-F238E27FC236}">
                  <a16:creationId xmlns:a16="http://schemas.microsoft.com/office/drawing/2014/main" xmlns="" id="{2B613C55-8104-4993-BD6E-0357CBF89460}"/>
                </a:ext>
              </a:extLst>
            </p:cNvPr>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îSḷiḑé">
              <a:extLst>
                <a:ext uri="{FF2B5EF4-FFF2-40B4-BE49-F238E27FC236}">
                  <a16:creationId xmlns:a16="http://schemas.microsoft.com/office/drawing/2014/main" xmlns="" id="{EDD6C610-CC29-4234-A691-C7B385E024D2}"/>
                </a:ext>
              </a:extLst>
            </p:cNvPr>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îSḻiḑé">
              <a:extLst>
                <a:ext uri="{FF2B5EF4-FFF2-40B4-BE49-F238E27FC236}">
                  <a16:creationId xmlns:a16="http://schemas.microsoft.com/office/drawing/2014/main" xmlns="" id="{FB35D5D0-ECFA-475E-8329-890770DA704E}"/>
                </a:ext>
              </a:extLst>
            </p:cNvPr>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ïśļiďè">
              <a:extLst>
                <a:ext uri="{FF2B5EF4-FFF2-40B4-BE49-F238E27FC236}">
                  <a16:creationId xmlns:a16="http://schemas.microsoft.com/office/drawing/2014/main" xmlns="" id="{37BC6E7A-5B8F-4222-AB73-8DEF3A68A845}"/>
                </a:ext>
              </a:extLst>
            </p:cNvPr>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íṥḻîďe">
              <a:extLst>
                <a:ext uri="{FF2B5EF4-FFF2-40B4-BE49-F238E27FC236}">
                  <a16:creationId xmlns:a16="http://schemas.microsoft.com/office/drawing/2014/main" xmlns="" id="{2B8C1A50-F430-4CE3-BDB6-F3FF8A05AB03}"/>
                </a:ext>
              </a:extLst>
            </p:cNvPr>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îşlïḑe">
              <a:extLst>
                <a:ext uri="{FF2B5EF4-FFF2-40B4-BE49-F238E27FC236}">
                  <a16:creationId xmlns:a16="http://schemas.microsoft.com/office/drawing/2014/main" xmlns="" id="{3D1B199F-BD82-48B0-BC87-1B0D411FEEE8}"/>
                </a:ext>
              </a:extLst>
            </p:cNvPr>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îṥ1idê">
              <a:extLst>
                <a:ext uri="{FF2B5EF4-FFF2-40B4-BE49-F238E27FC236}">
                  <a16:creationId xmlns:a16="http://schemas.microsoft.com/office/drawing/2014/main" xmlns="" id="{DB41156F-AD21-47F0-9070-6C38A3A4E826}"/>
                </a:ext>
              </a:extLst>
            </p:cNvPr>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iśḷîḍé">
              <a:extLst>
                <a:ext uri="{FF2B5EF4-FFF2-40B4-BE49-F238E27FC236}">
                  <a16:creationId xmlns:a16="http://schemas.microsoft.com/office/drawing/2014/main" xmlns="" id="{C5B037B7-D4BD-4032-B527-B6A73A9C40E4}"/>
                </a:ext>
              </a:extLst>
            </p:cNvPr>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i$ļîḓè">
              <a:extLst>
                <a:ext uri="{FF2B5EF4-FFF2-40B4-BE49-F238E27FC236}">
                  <a16:creationId xmlns:a16="http://schemas.microsoft.com/office/drawing/2014/main" xmlns="" id="{68B971A7-A580-4032-922C-0691B65015DD}"/>
                </a:ext>
              </a:extLst>
            </p:cNvPr>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îşliḓè">
              <a:extLst>
                <a:ext uri="{FF2B5EF4-FFF2-40B4-BE49-F238E27FC236}">
                  <a16:creationId xmlns:a16="http://schemas.microsoft.com/office/drawing/2014/main" xmlns="" id="{9640B12A-944D-4D5A-A210-2921AB3CFCA5}"/>
                </a:ext>
              </a:extLst>
            </p:cNvPr>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îşlïḓé">
              <a:extLst>
                <a:ext uri="{FF2B5EF4-FFF2-40B4-BE49-F238E27FC236}">
                  <a16:creationId xmlns:a16="http://schemas.microsoft.com/office/drawing/2014/main" xmlns="" id="{3057B9B9-F3A7-4C96-B3B5-CB78594E389F}"/>
                </a:ext>
              </a:extLst>
            </p:cNvPr>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íŝļïḍê">
              <a:extLst>
                <a:ext uri="{FF2B5EF4-FFF2-40B4-BE49-F238E27FC236}">
                  <a16:creationId xmlns:a16="http://schemas.microsoft.com/office/drawing/2014/main" xmlns="" id="{9BDD335F-87C1-47B9-ABA0-EF9996DDA8B1}"/>
                </a:ext>
              </a:extLst>
            </p:cNvPr>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îṧlîdé">
              <a:extLst>
                <a:ext uri="{FF2B5EF4-FFF2-40B4-BE49-F238E27FC236}">
                  <a16:creationId xmlns:a16="http://schemas.microsoft.com/office/drawing/2014/main" xmlns="" id="{735A8938-64CA-4314-9325-CE3F7EEA3A1E}"/>
                </a:ext>
              </a:extLst>
            </p:cNvPr>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îṧ1íḓé">
              <a:extLst>
                <a:ext uri="{FF2B5EF4-FFF2-40B4-BE49-F238E27FC236}">
                  <a16:creationId xmlns:a16="http://schemas.microsoft.com/office/drawing/2014/main" xmlns="" id="{87541E11-D54C-440E-881A-D274ED0F11C4}"/>
                </a:ext>
              </a:extLst>
            </p:cNvPr>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íṧlïdé">
              <a:extLst>
                <a:ext uri="{FF2B5EF4-FFF2-40B4-BE49-F238E27FC236}">
                  <a16:creationId xmlns:a16="http://schemas.microsoft.com/office/drawing/2014/main" xmlns="" id="{1A2F0FBA-CE80-43F9-9501-0D4DB2B713B6}"/>
                </a:ext>
              </a:extLst>
            </p:cNvPr>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ïṣḷîḑe">
              <a:extLst>
                <a:ext uri="{FF2B5EF4-FFF2-40B4-BE49-F238E27FC236}">
                  <a16:creationId xmlns:a16="http://schemas.microsoft.com/office/drawing/2014/main" xmlns="" id="{A77E70B3-E287-44DE-9C30-76FBEAB79F30}"/>
                </a:ext>
              </a:extLst>
            </p:cNvPr>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śļiḋé">
              <a:extLst>
                <a:ext uri="{FF2B5EF4-FFF2-40B4-BE49-F238E27FC236}">
                  <a16:creationId xmlns:a16="http://schemas.microsoft.com/office/drawing/2014/main" xmlns="" id="{9F512F00-DA9E-455A-A7E7-D064E4540B5E}"/>
                </a:ext>
              </a:extLst>
            </p:cNvPr>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ï$ḷîdê">
              <a:extLst>
                <a:ext uri="{FF2B5EF4-FFF2-40B4-BE49-F238E27FC236}">
                  <a16:creationId xmlns:a16="http://schemas.microsoft.com/office/drawing/2014/main" xmlns="" id="{653DDE18-0319-4CF1-9296-4B4BECA25CE6}"/>
                </a:ext>
              </a:extLst>
            </p:cNvPr>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iSḻîḍê">
              <a:extLst>
                <a:ext uri="{FF2B5EF4-FFF2-40B4-BE49-F238E27FC236}">
                  <a16:creationId xmlns:a16="http://schemas.microsoft.com/office/drawing/2014/main" xmlns="" id="{FAB78E1C-26AB-41A0-BD07-CFC19A963DCF}"/>
                </a:ext>
              </a:extLst>
            </p:cNvPr>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í$lîḍê">
              <a:extLst>
                <a:ext uri="{FF2B5EF4-FFF2-40B4-BE49-F238E27FC236}">
                  <a16:creationId xmlns:a16="http://schemas.microsoft.com/office/drawing/2014/main" xmlns="" id="{7ECBEC47-B4E8-4664-BAFE-E9590FDC1B81}"/>
                </a:ext>
              </a:extLst>
            </p:cNvPr>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íṥļiďê">
              <a:extLst>
                <a:ext uri="{FF2B5EF4-FFF2-40B4-BE49-F238E27FC236}">
                  <a16:creationId xmlns:a16="http://schemas.microsoft.com/office/drawing/2014/main" xmlns="" id="{6D01F53F-AA43-40F8-A965-558D925B4A1E}"/>
                </a:ext>
              </a:extLst>
            </p:cNvPr>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šliďê">
              <a:extLst>
                <a:ext uri="{FF2B5EF4-FFF2-40B4-BE49-F238E27FC236}">
                  <a16:creationId xmlns:a16="http://schemas.microsoft.com/office/drawing/2014/main" xmlns="" id="{A6DE2BFF-D385-48EB-A70C-E0C9187625B1}"/>
                </a:ext>
              </a:extLst>
            </p:cNvPr>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ïṩļíḍè">
              <a:extLst>
                <a:ext uri="{FF2B5EF4-FFF2-40B4-BE49-F238E27FC236}">
                  <a16:creationId xmlns:a16="http://schemas.microsoft.com/office/drawing/2014/main" xmlns="" id="{08D5DECA-B56C-4E13-9F3B-9F282EF8D9BD}"/>
                </a:ext>
              </a:extLst>
            </p:cNvPr>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ïŝļiḑe">
              <a:extLst>
                <a:ext uri="{FF2B5EF4-FFF2-40B4-BE49-F238E27FC236}">
                  <a16:creationId xmlns:a16="http://schemas.microsoft.com/office/drawing/2014/main" xmlns="" id="{93E06CEF-F5E9-42CC-816E-00FE6150EC72}"/>
                </a:ext>
              </a:extLst>
            </p:cNvPr>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îślîḍè">
              <a:extLst>
                <a:ext uri="{FF2B5EF4-FFF2-40B4-BE49-F238E27FC236}">
                  <a16:creationId xmlns:a16="http://schemas.microsoft.com/office/drawing/2014/main" xmlns="" id="{2113C2B3-D78B-476E-BCBA-4A8BD8BFFAC1}"/>
                </a:ext>
              </a:extLst>
            </p:cNvPr>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ïsḻîḓé">
              <a:extLst>
                <a:ext uri="{FF2B5EF4-FFF2-40B4-BE49-F238E27FC236}">
                  <a16:creationId xmlns:a16="http://schemas.microsoft.com/office/drawing/2014/main" xmlns="" id="{88FADBC0-E56B-40EC-83E6-5CCF1C985D59}"/>
                </a:ext>
              </a:extLst>
            </p:cNvPr>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şľïḍe">
              <a:extLst>
                <a:ext uri="{FF2B5EF4-FFF2-40B4-BE49-F238E27FC236}">
                  <a16:creationId xmlns:a16="http://schemas.microsoft.com/office/drawing/2014/main" xmlns="" id="{434257DE-6BE2-421F-9B68-C31D0864E074}"/>
                </a:ext>
              </a:extLst>
            </p:cNvPr>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s1iḓe">
              <a:extLst>
                <a:ext uri="{FF2B5EF4-FFF2-40B4-BE49-F238E27FC236}">
                  <a16:creationId xmlns:a16="http://schemas.microsoft.com/office/drawing/2014/main" xmlns="" id="{50927C88-82F7-497D-9450-1CBB262347FD}"/>
                </a:ext>
              </a:extLst>
            </p:cNvPr>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šḷïḓé">
              <a:extLst>
                <a:ext uri="{FF2B5EF4-FFF2-40B4-BE49-F238E27FC236}">
                  <a16:creationId xmlns:a16="http://schemas.microsoft.com/office/drawing/2014/main" xmlns="" id="{DD440DDE-395E-40A2-AFB6-1F45EB13ACEB}"/>
                </a:ext>
              </a:extLst>
            </p:cNvPr>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íś1íḍé">
              <a:extLst>
                <a:ext uri="{FF2B5EF4-FFF2-40B4-BE49-F238E27FC236}">
                  <a16:creationId xmlns:a16="http://schemas.microsoft.com/office/drawing/2014/main" xmlns="" id="{64CD99C4-4A91-4D52-999F-ED1074DAC2E8}"/>
                </a:ext>
              </a:extLst>
            </p:cNvPr>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ṩļïḋê">
              <a:extLst>
                <a:ext uri="{FF2B5EF4-FFF2-40B4-BE49-F238E27FC236}">
                  <a16:creationId xmlns:a16="http://schemas.microsoft.com/office/drawing/2014/main" xmlns="" id="{58415C25-B183-4153-9363-664C3D1B3FF0}"/>
                </a:ext>
              </a:extLst>
            </p:cNvPr>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ïṡḷiḍè">
              <a:extLst>
                <a:ext uri="{FF2B5EF4-FFF2-40B4-BE49-F238E27FC236}">
                  <a16:creationId xmlns:a16="http://schemas.microsoft.com/office/drawing/2014/main" xmlns="" id="{127097FE-41F9-4225-B7EC-81DDC199D0E9}"/>
                </a:ext>
              </a:extLst>
            </p:cNvPr>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šlíḑè">
              <a:extLst>
                <a:ext uri="{FF2B5EF4-FFF2-40B4-BE49-F238E27FC236}">
                  <a16:creationId xmlns:a16="http://schemas.microsoft.com/office/drawing/2014/main" xmlns="" id="{2E7DBDBA-B0FA-48E6-8A3C-A78DBB7B7C02}"/>
                </a:ext>
              </a:extLst>
            </p:cNvPr>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ïṥļiḍé">
              <a:extLst>
                <a:ext uri="{FF2B5EF4-FFF2-40B4-BE49-F238E27FC236}">
                  <a16:creationId xmlns:a16="http://schemas.microsoft.com/office/drawing/2014/main" xmlns="" id="{273395AB-FA29-49CC-A38C-EC7B911BFD35}"/>
                </a:ext>
              </a:extLst>
            </p:cNvPr>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íSľíḋè">
              <a:extLst>
                <a:ext uri="{FF2B5EF4-FFF2-40B4-BE49-F238E27FC236}">
                  <a16:creationId xmlns:a16="http://schemas.microsoft.com/office/drawing/2014/main" xmlns="" id="{51A92E82-A7EC-4A7E-857C-6BD32C1D9FF1}"/>
                </a:ext>
              </a:extLst>
            </p:cNvPr>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ṣļïḍê">
              <a:extLst>
                <a:ext uri="{FF2B5EF4-FFF2-40B4-BE49-F238E27FC236}">
                  <a16:creationId xmlns:a16="http://schemas.microsoft.com/office/drawing/2014/main" xmlns="" id="{437CE4FD-5C44-492C-B3C2-57BCCC220A7A}"/>
                </a:ext>
              </a:extLst>
            </p:cNvPr>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ŝḷíḋè">
              <a:extLst>
                <a:ext uri="{FF2B5EF4-FFF2-40B4-BE49-F238E27FC236}">
                  <a16:creationId xmlns:a16="http://schemas.microsoft.com/office/drawing/2014/main" xmlns="" id="{F0F9EE2E-4450-4ADF-B688-458EF0493D66}"/>
                </a:ext>
              </a:extLst>
            </p:cNvPr>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íśļíḓê">
              <a:extLst>
                <a:ext uri="{FF2B5EF4-FFF2-40B4-BE49-F238E27FC236}">
                  <a16:creationId xmlns:a16="http://schemas.microsoft.com/office/drawing/2014/main" xmlns="" id="{86942DF0-C494-43FB-B711-035D7F97701B}"/>
                </a:ext>
              </a:extLst>
            </p:cNvPr>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íşḷîḑê">
              <a:extLst>
                <a:ext uri="{FF2B5EF4-FFF2-40B4-BE49-F238E27FC236}">
                  <a16:creationId xmlns:a16="http://schemas.microsoft.com/office/drawing/2014/main" xmlns="" id="{378E894E-9287-4775-A92C-5B751211FC39}"/>
                </a:ext>
              </a:extLst>
            </p:cNvPr>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iṩ1ïḑe">
              <a:extLst>
                <a:ext uri="{FF2B5EF4-FFF2-40B4-BE49-F238E27FC236}">
                  <a16:creationId xmlns:a16="http://schemas.microsoft.com/office/drawing/2014/main" xmlns="" id="{6FCF1D29-CB57-44ED-AF04-5E710304A2F0}"/>
                </a:ext>
              </a:extLst>
            </p:cNvPr>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íṥ1íḍê">
              <a:extLst>
                <a:ext uri="{FF2B5EF4-FFF2-40B4-BE49-F238E27FC236}">
                  <a16:creationId xmlns:a16="http://schemas.microsoft.com/office/drawing/2014/main" xmlns="" id="{E243C806-F4C6-44BA-B839-D7639C4408B4}"/>
                </a:ext>
              </a:extLst>
            </p:cNvPr>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ïśľiḓê">
              <a:extLst>
                <a:ext uri="{FF2B5EF4-FFF2-40B4-BE49-F238E27FC236}">
                  <a16:creationId xmlns:a16="http://schemas.microsoft.com/office/drawing/2014/main" xmlns="" id="{168B77D6-3681-4A7B-AB29-07E3EEEFF20F}"/>
                </a:ext>
              </a:extLst>
            </p:cNvPr>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îṣliďe">
              <a:extLst>
                <a:ext uri="{FF2B5EF4-FFF2-40B4-BE49-F238E27FC236}">
                  <a16:creationId xmlns:a16="http://schemas.microsoft.com/office/drawing/2014/main" xmlns="" id="{24047DCF-C5CE-415A-BC0E-5E380A6AAE9D}"/>
                </a:ext>
              </a:extLst>
            </p:cNvPr>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ïsľîḓè">
              <a:extLst>
                <a:ext uri="{FF2B5EF4-FFF2-40B4-BE49-F238E27FC236}">
                  <a16:creationId xmlns:a16="http://schemas.microsoft.com/office/drawing/2014/main" xmlns="" id="{57367315-01D4-4AA9-BC04-6CD29F300BC7}"/>
                </a:ext>
              </a:extLst>
            </p:cNvPr>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îş1îḓê">
              <a:extLst>
                <a:ext uri="{FF2B5EF4-FFF2-40B4-BE49-F238E27FC236}">
                  <a16:creationId xmlns:a16="http://schemas.microsoft.com/office/drawing/2014/main" xmlns="" id="{920BB379-3C02-4715-84AE-BE39699F67B9}"/>
                </a:ext>
              </a:extLst>
            </p:cNvPr>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ïŝlîďé">
              <a:extLst>
                <a:ext uri="{FF2B5EF4-FFF2-40B4-BE49-F238E27FC236}">
                  <a16:creationId xmlns:a16="http://schemas.microsoft.com/office/drawing/2014/main" xmlns="" id="{916F863D-D64A-48F5-AC38-7C04361E250F}"/>
                </a:ext>
              </a:extLst>
            </p:cNvPr>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işḻïḍè">
              <a:extLst>
                <a:ext uri="{FF2B5EF4-FFF2-40B4-BE49-F238E27FC236}">
                  <a16:creationId xmlns:a16="http://schemas.microsoft.com/office/drawing/2014/main" xmlns="" id="{5F6A2C59-45DE-442F-B8BB-12ED4D864F1C}"/>
                </a:ext>
              </a:extLst>
            </p:cNvPr>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í$lïdê">
              <a:extLst>
                <a:ext uri="{FF2B5EF4-FFF2-40B4-BE49-F238E27FC236}">
                  <a16:creationId xmlns:a16="http://schemas.microsoft.com/office/drawing/2014/main" xmlns="" id="{F02353ED-956F-4C56-9B0F-2913C62926DC}"/>
                </a:ext>
              </a:extLst>
            </p:cNvPr>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îṧļidè">
              <a:extLst>
                <a:ext uri="{FF2B5EF4-FFF2-40B4-BE49-F238E27FC236}">
                  <a16:creationId xmlns:a16="http://schemas.microsoft.com/office/drawing/2014/main" xmlns="" id="{1FF8D190-2E68-43AA-9681-A5707026B743}"/>
                </a:ext>
              </a:extLst>
            </p:cNvPr>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ïṧḷîḑé">
              <a:extLst>
                <a:ext uri="{FF2B5EF4-FFF2-40B4-BE49-F238E27FC236}">
                  <a16:creationId xmlns:a16="http://schemas.microsoft.com/office/drawing/2014/main" xmlns="" id="{6D3490CB-8AB6-4152-B084-199F92463899}"/>
                </a:ext>
              </a:extLst>
            </p:cNvPr>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îśļîḍê">
              <a:extLst>
                <a:ext uri="{FF2B5EF4-FFF2-40B4-BE49-F238E27FC236}">
                  <a16:creationId xmlns:a16="http://schemas.microsoft.com/office/drawing/2014/main" xmlns="" id="{1AE5B052-7F95-4BA0-8EC5-0D02D535D646}"/>
                </a:ext>
              </a:extLst>
            </p:cNvPr>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îşḷîdê">
              <a:extLst>
                <a:ext uri="{FF2B5EF4-FFF2-40B4-BE49-F238E27FC236}">
                  <a16:creationId xmlns:a16="http://schemas.microsoft.com/office/drawing/2014/main" xmlns="" id="{6D163CCF-0DA0-4AC5-AB8B-3B5625929D15}"/>
                </a:ext>
              </a:extLst>
            </p:cNvPr>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i$ḷïḋé">
              <a:extLst>
                <a:ext uri="{FF2B5EF4-FFF2-40B4-BE49-F238E27FC236}">
                  <a16:creationId xmlns:a16="http://schemas.microsoft.com/office/drawing/2014/main" xmlns="" id="{DB7C020E-5DAE-4421-9D63-F626592C9F76}"/>
                </a:ext>
              </a:extLst>
            </p:cNvPr>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iṧḻidê">
              <a:extLst>
                <a:ext uri="{FF2B5EF4-FFF2-40B4-BE49-F238E27FC236}">
                  <a16:creationId xmlns:a16="http://schemas.microsoft.com/office/drawing/2014/main" xmlns="" id="{03EDDBE0-00A5-47D8-A7CA-00AEAB603512}"/>
                </a:ext>
              </a:extLst>
            </p:cNvPr>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íšḷïḓe">
              <a:extLst>
                <a:ext uri="{FF2B5EF4-FFF2-40B4-BE49-F238E27FC236}">
                  <a16:creationId xmlns:a16="http://schemas.microsoft.com/office/drawing/2014/main" xmlns="" id="{E4886F39-6B56-40C4-B162-2B734A6E1DB6}"/>
                </a:ext>
              </a:extLst>
            </p:cNvPr>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ïṩlíde">
              <a:extLst>
                <a:ext uri="{FF2B5EF4-FFF2-40B4-BE49-F238E27FC236}">
                  <a16:creationId xmlns:a16="http://schemas.microsoft.com/office/drawing/2014/main" xmlns="" id="{8D583134-C3F9-451B-BF4D-8C918D1EBAD6}"/>
                </a:ext>
              </a:extLst>
            </p:cNvPr>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ṧḻíḋe">
              <a:extLst>
                <a:ext uri="{FF2B5EF4-FFF2-40B4-BE49-F238E27FC236}">
                  <a16:creationId xmlns:a16="http://schemas.microsoft.com/office/drawing/2014/main" xmlns="" id="{648081D4-464D-47CD-9F08-8D1140A15650}"/>
                </a:ext>
              </a:extLst>
            </p:cNvPr>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iSḷîďê">
              <a:extLst>
                <a:ext uri="{FF2B5EF4-FFF2-40B4-BE49-F238E27FC236}">
                  <a16:creationId xmlns:a16="http://schemas.microsoft.com/office/drawing/2014/main" xmlns="" id="{B75A63D7-6D06-40C1-88E9-4BA84780F1AD}"/>
                </a:ext>
              </a:extLst>
            </p:cNvPr>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îşļiḓê">
              <a:extLst>
                <a:ext uri="{FF2B5EF4-FFF2-40B4-BE49-F238E27FC236}">
                  <a16:creationId xmlns:a16="http://schemas.microsoft.com/office/drawing/2014/main" xmlns="" id="{479955E9-6069-4A65-823C-46CA565763D3}"/>
                </a:ext>
              </a:extLst>
            </p:cNvPr>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îṩlîḋè">
              <a:extLst>
                <a:ext uri="{FF2B5EF4-FFF2-40B4-BE49-F238E27FC236}">
                  <a16:creationId xmlns:a16="http://schemas.microsoft.com/office/drawing/2014/main" xmlns="" id="{12C7032D-0764-4DA7-84A4-93517C499722}"/>
                </a:ext>
              </a:extLst>
            </p:cNvPr>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šlîḑé">
              <a:extLst>
                <a:ext uri="{FF2B5EF4-FFF2-40B4-BE49-F238E27FC236}">
                  <a16:creationId xmlns:a16="http://schemas.microsoft.com/office/drawing/2014/main" xmlns="" id="{8562E4B7-5B88-44DE-8912-1155F8C8DC2B}"/>
                </a:ext>
              </a:extLst>
            </p:cNvPr>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îš1îdè">
              <a:extLst>
                <a:ext uri="{FF2B5EF4-FFF2-40B4-BE49-F238E27FC236}">
                  <a16:creationId xmlns:a16="http://schemas.microsoft.com/office/drawing/2014/main" xmlns="" id="{8570C53D-DA04-4FF1-83FB-C92D34FF1A60}"/>
                </a:ext>
              </a:extLst>
            </p:cNvPr>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ïŝļïde">
              <a:extLst>
                <a:ext uri="{FF2B5EF4-FFF2-40B4-BE49-F238E27FC236}">
                  <a16:creationId xmlns:a16="http://schemas.microsoft.com/office/drawing/2014/main" xmlns="" id="{2E22267A-3FA5-4FF7-8166-39BFA6FAEDE1}"/>
                </a:ext>
              </a:extLst>
            </p:cNvPr>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iṧ1ïdê">
              <a:extLst>
                <a:ext uri="{FF2B5EF4-FFF2-40B4-BE49-F238E27FC236}">
                  <a16:creationId xmlns:a16="http://schemas.microsoft.com/office/drawing/2014/main" xmlns="" id="{91D2D9ED-0F47-45B0-B1A5-212C141B88A5}"/>
                </a:ext>
              </a:extLst>
            </p:cNvPr>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šḷíḓé">
              <a:extLst>
                <a:ext uri="{FF2B5EF4-FFF2-40B4-BE49-F238E27FC236}">
                  <a16:creationId xmlns:a16="http://schemas.microsoft.com/office/drawing/2014/main" xmlns="" id="{07CCD17C-3032-4E46-93C4-377ECD4612E5}"/>
                </a:ext>
              </a:extLst>
            </p:cNvPr>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ïśļídè">
              <a:extLst>
                <a:ext uri="{FF2B5EF4-FFF2-40B4-BE49-F238E27FC236}">
                  <a16:creationId xmlns:a16="http://schemas.microsoft.com/office/drawing/2014/main" xmlns="" id="{5D399892-4F8E-4474-BBCD-8F4DFC79159D}"/>
                </a:ext>
              </a:extLst>
            </p:cNvPr>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ïŝľíďê">
              <a:extLst>
                <a:ext uri="{FF2B5EF4-FFF2-40B4-BE49-F238E27FC236}">
                  <a16:creationId xmlns:a16="http://schemas.microsoft.com/office/drawing/2014/main" xmlns="" id="{682915FE-DDBD-4495-9E04-E939E118C7F3}"/>
                </a:ext>
              </a:extLst>
            </p:cNvPr>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îSḻíḋê">
              <a:extLst>
                <a:ext uri="{FF2B5EF4-FFF2-40B4-BE49-F238E27FC236}">
                  <a16:creationId xmlns:a16="http://schemas.microsoft.com/office/drawing/2014/main" xmlns="" id="{79FD7484-F56C-47E5-A688-8E7CD1A62AC1}"/>
                </a:ext>
              </a:extLst>
            </p:cNvPr>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íṧľiḍè">
              <a:extLst>
                <a:ext uri="{FF2B5EF4-FFF2-40B4-BE49-F238E27FC236}">
                  <a16:creationId xmlns:a16="http://schemas.microsoft.com/office/drawing/2014/main" xmlns="" id="{17A0BA1F-CDAF-4B7C-B11F-CF35A2624812}"/>
                </a:ext>
              </a:extLst>
            </p:cNvPr>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íṡḷîďé">
              <a:extLst>
                <a:ext uri="{FF2B5EF4-FFF2-40B4-BE49-F238E27FC236}">
                  <a16:creationId xmlns:a16="http://schemas.microsoft.com/office/drawing/2014/main" xmlns="" id="{4FE68CE0-70AF-449D-BF25-F490B03277F8}"/>
                </a:ext>
              </a:extLst>
            </p:cNvPr>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îślíḓé">
              <a:extLst>
                <a:ext uri="{FF2B5EF4-FFF2-40B4-BE49-F238E27FC236}">
                  <a16:creationId xmlns:a16="http://schemas.microsoft.com/office/drawing/2014/main" xmlns="" id="{B357C256-5D52-40D8-A38E-3CBB719B191B}"/>
                </a:ext>
              </a:extLst>
            </p:cNvPr>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îṩļidè">
              <a:extLst>
                <a:ext uri="{FF2B5EF4-FFF2-40B4-BE49-F238E27FC236}">
                  <a16:creationId xmlns:a16="http://schemas.microsoft.com/office/drawing/2014/main" xmlns="" id="{507A6304-162D-45E8-A044-633A9DCD4907}"/>
                </a:ext>
              </a:extLst>
            </p:cNvPr>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îşḻide">
              <a:extLst>
                <a:ext uri="{FF2B5EF4-FFF2-40B4-BE49-F238E27FC236}">
                  <a16:creationId xmlns:a16="http://schemas.microsoft.com/office/drawing/2014/main" xmlns="" id="{442B2C15-EB0E-45F5-8055-C3278F271D6B}"/>
                </a:ext>
              </a:extLst>
            </p:cNvPr>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ïśļïdê">
              <a:extLst>
                <a:ext uri="{FF2B5EF4-FFF2-40B4-BE49-F238E27FC236}">
                  <a16:creationId xmlns:a16="http://schemas.microsoft.com/office/drawing/2014/main" xmlns="" id="{97EA6679-2B2F-417E-85A5-082FA0D8D353}"/>
                </a:ext>
              </a:extLst>
            </p:cNvPr>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iŝḻiďé">
              <a:extLst>
                <a:ext uri="{FF2B5EF4-FFF2-40B4-BE49-F238E27FC236}">
                  <a16:creationId xmlns:a16="http://schemas.microsoft.com/office/drawing/2014/main" xmlns="" id="{AD9BEB1D-9346-45C3-BEB9-0819D50BF13E}"/>
                </a:ext>
              </a:extLst>
            </p:cNvPr>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îśḷïḑé">
              <a:extLst>
                <a:ext uri="{FF2B5EF4-FFF2-40B4-BE49-F238E27FC236}">
                  <a16:creationId xmlns:a16="http://schemas.microsoft.com/office/drawing/2014/main" xmlns="" id="{37EFDADB-FCEE-4207-B841-567A23B3131C}"/>
                </a:ext>
              </a:extLst>
            </p:cNvPr>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śľiḑê">
              <a:extLst>
                <a:ext uri="{FF2B5EF4-FFF2-40B4-BE49-F238E27FC236}">
                  <a16:creationId xmlns:a16="http://schemas.microsoft.com/office/drawing/2014/main" xmlns="" id="{ADE21FBD-89C6-4243-9B79-88177DCFD6DF}"/>
                </a:ext>
              </a:extLst>
            </p:cNvPr>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ísḷiḑè">
              <a:extLst>
                <a:ext uri="{FF2B5EF4-FFF2-40B4-BE49-F238E27FC236}">
                  <a16:creationId xmlns:a16="http://schemas.microsoft.com/office/drawing/2014/main" xmlns="" id="{BAC0ECFB-6011-41BD-AA82-EC794FDFB15F}"/>
                </a:ext>
              </a:extLst>
            </p:cNvPr>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îṩlîḑé">
              <a:extLst>
                <a:ext uri="{FF2B5EF4-FFF2-40B4-BE49-F238E27FC236}">
                  <a16:creationId xmlns:a16="http://schemas.microsoft.com/office/drawing/2014/main" xmlns="" id="{F10D3EC2-8FCC-4F82-804E-E9CC462BE3D1}"/>
                </a:ext>
              </a:extLst>
            </p:cNvPr>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išlíḋê">
              <a:extLst>
                <a:ext uri="{FF2B5EF4-FFF2-40B4-BE49-F238E27FC236}">
                  <a16:creationId xmlns:a16="http://schemas.microsoft.com/office/drawing/2014/main" xmlns="" id="{0A17B285-5E59-429E-A2FF-EA6454282311}"/>
                </a:ext>
              </a:extLst>
            </p:cNvPr>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ïṥļïḑê">
              <a:extLst>
                <a:ext uri="{FF2B5EF4-FFF2-40B4-BE49-F238E27FC236}">
                  <a16:creationId xmlns:a16="http://schemas.microsoft.com/office/drawing/2014/main" xmlns="" id="{1709307E-0B0B-4177-82A1-B608D8129C45}"/>
                </a:ext>
              </a:extLst>
            </p:cNvPr>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îṧľíḋê">
              <a:extLst>
                <a:ext uri="{FF2B5EF4-FFF2-40B4-BE49-F238E27FC236}">
                  <a16:creationId xmlns:a16="http://schemas.microsoft.com/office/drawing/2014/main" xmlns="" id="{FF5BA470-3852-4884-8A98-910541DF3108}"/>
                </a:ext>
              </a:extLst>
            </p:cNvPr>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îṧḷïḍê">
              <a:extLst>
                <a:ext uri="{FF2B5EF4-FFF2-40B4-BE49-F238E27FC236}">
                  <a16:creationId xmlns:a16="http://schemas.microsoft.com/office/drawing/2014/main" xmlns="" id="{17ED1EC5-1123-4BC4-95F4-B88494914F24}"/>
                </a:ext>
              </a:extLst>
            </p:cNvPr>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iş1îḑè">
              <a:extLst>
                <a:ext uri="{FF2B5EF4-FFF2-40B4-BE49-F238E27FC236}">
                  <a16:creationId xmlns:a16="http://schemas.microsoft.com/office/drawing/2014/main" xmlns="" id="{A23F47E4-F590-4007-9052-052C94511D2A}"/>
                </a:ext>
              </a:extLst>
            </p:cNvPr>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íşḷiḓé">
              <a:extLst>
                <a:ext uri="{FF2B5EF4-FFF2-40B4-BE49-F238E27FC236}">
                  <a16:creationId xmlns:a16="http://schemas.microsoft.com/office/drawing/2014/main" xmlns="" id="{38756800-A5C6-42BC-B9E0-0982BBD9EB11}"/>
                </a:ext>
              </a:extLst>
            </p:cNvPr>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íṥḻíḍe">
              <a:extLst>
                <a:ext uri="{FF2B5EF4-FFF2-40B4-BE49-F238E27FC236}">
                  <a16:creationId xmlns:a16="http://schemas.microsoft.com/office/drawing/2014/main" xmlns="" id="{3BE902DA-E8BB-4899-B5B8-F09C9B280783}"/>
                </a:ext>
              </a:extLst>
            </p:cNvPr>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iṡļïḑê">
              <a:extLst>
                <a:ext uri="{FF2B5EF4-FFF2-40B4-BE49-F238E27FC236}">
                  <a16:creationId xmlns:a16="http://schemas.microsoft.com/office/drawing/2014/main" xmlns="" id="{03712EB0-3B56-4659-890D-46F70E4A36B5}"/>
                </a:ext>
              </a:extLst>
            </p:cNvPr>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iślídê">
              <a:extLst>
                <a:ext uri="{FF2B5EF4-FFF2-40B4-BE49-F238E27FC236}">
                  <a16:creationId xmlns:a16="http://schemas.microsoft.com/office/drawing/2014/main" xmlns="" id="{0163CC26-F356-4B14-AEBE-85AE4819EE49}"/>
                </a:ext>
              </a:extLst>
            </p:cNvPr>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ïśľídè">
              <a:extLst>
                <a:ext uri="{FF2B5EF4-FFF2-40B4-BE49-F238E27FC236}">
                  <a16:creationId xmlns:a16="http://schemas.microsoft.com/office/drawing/2014/main" xmlns="" id="{6092468C-58CA-4873-B59A-400258F699F4}"/>
                </a:ext>
              </a:extLst>
            </p:cNvPr>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ḻíḍé">
              <a:extLst>
                <a:ext uri="{FF2B5EF4-FFF2-40B4-BE49-F238E27FC236}">
                  <a16:creationId xmlns:a16="http://schemas.microsoft.com/office/drawing/2014/main" xmlns="" id="{E351E6F6-3654-411C-ABAB-B72748916782}"/>
                </a:ext>
              </a:extLst>
            </p:cNvPr>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iṥ1îďé">
              <a:extLst>
                <a:ext uri="{FF2B5EF4-FFF2-40B4-BE49-F238E27FC236}">
                  <a16:creationId xmlns:a16="http://schemas.microsoft.com/office/drawing/2014/main" xmlns="" id="{95206FA1-1C6B-4139-9716-5DE51C82995E}"/>
                </a:ext>
              </a:extLst>
            </p:cNvPr>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ïśľïḑe">
              <a:extLst>
                <a:ext uri="{FF2B5EF4-FFF2-40B4-BE49-F238E27FC236}">
                  <a16:creationId xmlns:a16="http://schemas.microsoft.com/office/drawing/2014/main" xmlns="" id="{4AA34CB6-0694-4332-BD86-F815033EBA56}"/>
                </a:ext>
              </a:extLst>
            </p:cNvPr>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í$ľíḍè">
              <a:extLst>
                <a:ext uri="{FF2B5EF4-FFF2-40B4-BE49-F238E27FC236}">
                  <a16:creationId xmlns:a16="http://schemas.microsoft.com/office/drawing/2014/main" xmlns="" id="{909D2F0D-C34A-42B8-9C2D-C90165F8B410}"/>
                </a:ext>
              </a:extLst>
            </p:cNvPr>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isḻïdè">
              <a:extLst>
                <a:ext uri="{FF2B5EF4-FFF2-40B4-BE49-F238E27FC236}">
                  <a16:creationId xmlns:a16="http://schemas.microsoft.com/office/drawing/2014/main" xmlns="" id="{17C3AC90-AFF1-4C52-9D72-686034021618}"/>
                </a:ext>
              </a:extLst>
            </p:cNvPr>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iSľîḑe">
              <a:extLst>
                <a:ext uri="{FF2B5EF4-FFF2-40B4-BE49-F238E27FC236}">
                  <a16:creationId xmlns:a16="http://schemas.microsoft.com/office/drawing/2014/main" xmlns="" id="{B83759F0-A168-48A2-B59E-C14CAB053ACF}"/>
                </a:ext>
              </a:extLst>
            </p:cNvPr>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išḻiḓe">
              <a:extLst>
                <a:ext uri="{FF2B5EF4-FFF2-40B4-BE49-F238E27FC236}">
                  <a16:creationId xmlns:a16="http://schemas.microsoft.com/office/drawing/2014/main" xmlns="" id="{51E442F1-5BF3-4AD5-9D69-0BCBD6AA3219}"/>
                </a:ext>
              </a:extLst>
            </p:cNvPr>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îśľîḍé">
              <a:extLst>
                <a:ext uri="{FF2B5EF4-FFF2-40B4-BE49-F238E27FC236}">
                  <a16:creationId xmlns:a16="http://schemas.microsoft.com/office/drawing/2014/main" xmlns="" id="{C0FFA632-AEC4-45A0-BA99-EA2B8B9CC2BE}"/>
                </a:ext>
              </a:extLst>
            </p:cNvPr>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ísļíďê">
              <a:extLst>
                <a:ext uri="{FF2B5EF4-FFF2-40B4-BE49-F238E27FC236}">
                  <a16:creationId xmlns:a16="http://schemas.microsoft.com/office/drawing/2014/main" xmlns="" id="{988C171F-99FF-4A85-8742-B2FEBF61D764}"/>
                </a:ext>
              </a:extLst>
            </p:cNvPr>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ïṩḷíḋè">
              <a:extLst>
                <a:ext uri="{FF2B5EF4-FFF2-40B4-BE49-F238E27FC236}">
                  <a16:creationId xmlns:a16="http://schemas.microsoft.com/office/drawing/2014/main" xmlns="" id="{4F2EB46F-B703-435D-A3C9-FB4D50A895C4}"/>
                </a:ext>
              </a:extLst>
            </p:cNvPr>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îśľïḑê">
              <a:extLst>
                <a:ext uri="{FF2B5EF4-FFF2-40B4-BE49-F238E27FC236}">
                  <a16:creationId xmlns:a16="http://schemas.microsoft.com/office/drawing/2014/main" xmlns="" id="{33238B16-6F10-4395-B43B-CF1CBEFB3C4E}"/>
                </a:ext>
              </a:extLst>
            </p:cNvPr>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8" name="iṡḷíḑê">
              <a:extLst>
                <a:ext uri="{FF2B5EF4-FFF2-40B4-BE49-F238E27FC236}">
                  <a16:creationId xmlns:a16="http://schemas.microsoft.com/office/drawing/2014/main" xmlns="" id="{19243905-AF88-484F-BDE5-3200558086A8}"/>
                </a:ext>
              </a:extLst>
            </p:cNvPr>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iśľíḓe">
              <a:extLst>
                <a:ext uri="{FF2B5EF4-FFF2-40B4-BE49-F238E27FC236}">
                  <a16:creationId xmlns:a16="http://schemas.microsoft.com/office/drawing/2014/main" xmlns="" id="{88A25579-1DE8-4DE1-875E-83DA3C1E8108}"/>
                </a:ext>
              </a:extLst>
            </p:cNvPr>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iṡḷiḍê">
              <a:extLst>
                <a:ext uri="{FF2B5EF4-FFF2-40B4-BE49-F238E27FC236}">
                  <a16:creationId xmlns:a16="http://schemas.microsoft.com/office/drawing/2014/main" xmlns="" id="{3B57437C-090F-4242-9B66-E607A8BB0680}"/>
                </a:ext>
              </a:extLst>
            </p:cNvPr>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ïş1íḑe">
              <a:extLst>
                <a:ext uri="{FF2B5EF4-FFF2-40B4-BE49-F238E27FC236}">
                  <a16:creationId xmlns:a16="http://schemas.microsoft.com/office/drawing/2014/main" xmlns="" id="{1B893035-816A-4AB5-BD51-20BAD94B5497}"/>
                </a:ext>
              </a:extLst>
            </p:cNvPr>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íŝļîḋé">
              <a:extLst>
                <a:ext uri="{FF2B5EF4-FFF2-40B4-BE49-F238E27FC236}">
                  <a16:creationId xmlns:a16="http://schemas.microsoft.com/office/drawing/2014/main" xmlns="" id="{FB9C1BC4-668D-4F98-86DD-BA365F615E9C}"/>
                </a:ext>
              </a:extLst>
            </p:cNvPr>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îṧḷíḍê">
              <a:extLst>
                <a:ext uri="{FF2B5EF4-FFF2-40B4-BE49-F238E27FC236}">
                  <a16:creationId xmlns:a16="http://schemas.microsoft.com/office/drawing/2014/main" xmlns="" id="{0D0DAE9B-9732-4530-999F-AD41DE9C5457}"/>
                </a:ext>
              </a:extLst>
            </p:cNvPr>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4" name="iSļïdé">
              <a:extLst>
                <a:ext uri="{FF2B5EF4-FFF2-40B4-BE49-F238E27FC236}">
                  <a16:creationId xmlns:a16="http://schemas.microsoft.com/office/drawing/2014/main" xmlns="" id="{23E5659E-3919-4B40-A07F-9597B9F01F53}"/>
                </a:ext>
              </a:extLst>
            </p:cNvPr>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5" name="îṣļîḍê">
              <a:extLst>
                <a:ext uri="{FF2B5EF4-FFF2-40B4-BE49-F238E27FC236}">
                  <a16:creationId xmlns:a16="http://schemas.microsoft.com/office/drawing/2014/main" xmlns="" id="{8207CE69-4173-4389-A6B5-33122CB13DFB}"/>
                </a:ext>
              </a:extLst>
            </p:cNvPr>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6" name="îṥḷídé">
              <a:extLst>
                <a:ext uri="{FF2B5EF4-FFF2-40B4-BE49-F238E27FC236}">
                  <a16:creationId xmlns:a16="http://schemas.microsoft.com/office/drawing/2014/main" xmlns="" id="{C27F57FF-E9DC-4B38-B4BE-13AA51FE1B3F}"/>
                </a:ext>
              </a:extLst>
            </p:cNvPr>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7" name="îŝḷîďê">
              <a:extLst>
                <a:ext uri="{FF2B5EF4-FFF2-40B4-BE49-F238E27FC236}">
                  <a16:creationId xmlns:a16="http://schemas.microsoft.com/office/drawing/2014/main" xmlns="" id="{B3E8DA53-68F6-48AF-BC87-CEC4C2405C2E}"/>
                </a:ext>
              </a:extLst>
            </p:cNvPr>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8" name="iŝḻïḓê">
              <a:extLst>
                <a:ext uri="{FF2B5EF4-FFF2-40B4-BE49-F238E27FC236}">
                  <a16:creationId xmlns:a16="http://schemas.microsoft.com/office/drawing/2014/main" xmlns="" id="{884BC7BB-A1B7-4A5F-B8A8-D36B9B0C6C11}"/>
                </a:ext>
              </a:extLst>
            </p:cNvPr>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9" name="íṥḻîdè">
              <a:extLst>
                <a:ext uri="{FF2B5EF4-FFF2-40B4-BE49-F238E27FC236}">
                  <a16:creationId xmlns:a16="http://schemas.microsoft.com/office/drawing/2014/main" xmlns="" id="{F37B4B51-C033-4B74-8685-267A4126B249}"/>
                </a:ext>
              </a:extLst>
            </p:cNvPr>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0" name="íşḷîďe">
              <a:extLst>
                <a:ext uri="{FF2B5EF4-FFF2-40B4-BE49-F238E27FC236}">
                  <a16:creationId xmlns:a16="http://schemas.microsoft.com/office/drawing/2014/main" xmlns="" id="{DF4914D5-5767-49CE-BA85-92E2295C059A}"/>
                </a:ext>
              </a:extLst>
            </p:cNvPr>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íṧlîďê">
              <a:extLst>
                <a:ext uri="{FF2B5EF4-FFF2-40B4-BE49-F238E27FC236}">
                  <a16:creationId xmlns:a16="http://schemas.microsoft.com/office/drawing/2014/main" xmlns="" id="{D168C7A2-14F6-4475-86BB-63B18131C117}"/>
                </a:ext>
              </a:extLst>
            </p:cNvPr>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ḷiḓé">
              <a:extLst>
                <a:ext uri="{FF2B5EF4-FFF2-40B4-BE49-F238E27FC236}">
                  <a16:creationId xmlns:a16="http://schemas.microsoft.com/office/drawing/2014/main" xmlns="" id="{AA915FD7-9D17-414B-A119-B8DA0BE8A69F}"/>
                </a:ext>
              </a:extLst>
            </p:cNvPr>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ṡ1îḑè">
              <a:extLst>
                <a:ext uri="{FF2B5EF4-FFF2-40B4-BE49-F238E27FC236}">
                  <a16:creationId xmlns:a16="http://schemas.microsoft.com/office/drawing/2014/main" xmlns="" id="{A2A66A84-4FD2-4717-8E8A-8C6E1F3E4690}"/>
                </a:ext>
              </a:extLst>
            </p:cNvPr>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îŝḻîdê">
              <a:extLst>
                <a:ext uri="{FF2B5EF4-FFF2-40B4-BE49-F238E27FC236}">
                  <a16:creationId xmlns:a16="http://schemas.microsoft.com/office/drawing/2014/main" xmlns="" id="{224110DE-054B-499A-BF33-A4E211AEF6E1}"/>
                </a:ext>
              </a:extLst>
            </p:cNvPr>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ïşľíde">
              <a:extLst>
                <a:ext uri="{FF2B5EF4-FFF2-40B4-BE49-F238E27FC236}">
                  <a16:creationId xmlns:a16="http://schemas.microsoft.com/office/drawing/2014/main" xmlns="" id="{CA874D79-CA89-43B6-8D7C-B68CE3B5F843}"/>
                </a:ext>
              </a:extLst>
            </p:cNvPr>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ï$ḷïḋe">
              <a:extLst>
                <a:ext uri="{FF2B5EF4-FFF2-40B4-BE49-F238E27FC236}">
                  <a16:creationId xmlns:a16="http://schemas.microsoft.com/office/drawing/2014/main" xmlns="" id="{118E1C6C-49D5-4E7F-BDA5-DB948C0C9D6A}"/>
                </a:ext>
              </a:extLst>
            </p:cNvPr>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îṥḷidè">
              <a:extLst>
                <a:ext uri="{FF2B5EF4-FFF2-40B4-BE49-F238E27FC236}">
                  <a16:creationId xmlns:a16="http://schemas.microsoft.com/office/drawing/2014/main" xmlns="" id="{14A2A91B-4186-4B26-A5F4-7AC634984473}"/>
                </a:ext>
              </a:extLst>
            </p:cNvPr>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iśḷiḍê">
              <a:extLst>
                <a:ext uri="{FF2B5EF4-FFF2-40B4-BE49-F238E27FC236}">
                  <a16:creationId xmlns:a16="http://schemas.microsoft.com/office/drawing/2014/main" xmlns="" id="{4BFB45BE-5063-452E-9626-20F71913F487}"/>
                </a:ext>
              </a:extLst>
            </p:cNvPr>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íṧlíďe">
              <a:extLst>
                <a:ext uri="{FF2B5EF4-FFF2-40B4-BE49-F238E27FC236}">
                  <a16:creationId xmlns:a16="http://schemas.microsoft.com/office/drawing/2014/main" xmlns="" id="{BA1E01E5-FF0A-447C-958B-030270814CE0}"/>
                </a:ext>
              </a:extLst>
            </p:cNvPr>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iṧḷíḓê">
              <a:extLst>
                <a:ext uri="{FF2B5EF4-FFF2-40B4-BE49-F238E27FC236}">
                  <a16:creationId xmlns:a16="http://schemas.microsoft.com/office/drawing/2014/main" xmlns="" id="{226B4263-E2C3-4965-9777-D9E1506D1082}"/>
                </a:ext>
              </a:extLst>
            </p:cNvPr>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íṡlîḍé">
              <a:extLst>
                <a:ext uri="{FF2B5EF4-FFF2-40B4-BE49-F238E27FC236}">
                  <a16:creationId xmlns:a16="http://schemas.microsoft.com/office/drawing/2014/main" xmlns="" id="{EDB8893A-07E6-4D06-8E3D-59BBC2F619E9}"/>
                </a:ext>
              </a:extLst>
            </p:cNvPr>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ïṩlïďe">
              <a:extLst>
                <a:ext uri="{FF2B5EF4-FFF2-40B4-BE49-F238E27FC236}">
                  <a16:creationId xmlns:a16="http://schemas.microsoft.com/office/drawing/2014/main" xmlns="" id="{0D29C4EB-8296-4B52-AED2-9B7E152C5A1F}"/>
                </a:ext>
              </a:extLst>
            </p:cNvPr>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îṩḷíḑê">
              <a:extLst>
                <a:ext uri="{FF2B5EF4-FFF2-40B4-BE49-F238E27FC236}">
                  <a16:creationId xmlns:a16="http://schemas.microsoft.com/office/drawing/2014/main" xmlns="" id="{167C445B-558C-4409-B782-85F7A74D2412}"/>
                </a:ext>
              </a:extLst>
            </p:cNvPr>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iṧľîde">
              <a:extLst>
                <a:ext uri="{FF2B5EF4-FFF2-40B4-BE49-F238E27FC236}">
                  <a16:creationId xmlns:a16="http://schemas.microsoft.com/office/drawing/2014/main" xmlns="" id="{6DAEA043-7D8C-4D71-9BDB-A390109ED706}"/>
                </a:ext>
              </a:extLst>
            </p:cNvPr>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ïṡľîḑè">
              <a:extLst>
                <a:ext uri="{FF2B5EF4-FFF2-40B4-BE49-F238E27FC236}">
                  <a16:creationId xmlns:a16="http://schemas.microsoft.com/office/drawing/2014/main" xmlns="" id="{21AEF2D7-B536-42C0-B1BA-D2425C1EC57F}"/>
                </a:ext>
              </a:extLst>
            </p:cNvPr>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íśḷïḓé">
              <a:extLst>
                <a:ext uri="{FF2B5EF4-FFF2-40B4-BE49-F238E27FC236}">
                  <a16:creationId xmlns:a16="http://schemas.microsoft.com/office/drawing/2014/main" xmlns="" id="{42300DA7-056C-4F29-A0F1-D0A58D71789D}"/>
                </a:ext>
              </a:extLst>
            </p:cNvPr>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íṡḻiḍe">
              <a:extLst>
                <a:ext uri="{FF2B5EF4-FFF2-40B4-BE49-F238E27FC236}">
                  <a16:creationId xmlns:a16="http://schemas.microsoft.com/office/drawing/2014/main" xmlns="" id="{545554E8-BF7E-40EA-B009-D8F5396BC6EE}"/>
                </a:ext>
              </a:extLst>
            </p:cNvPr>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îśḻiḓè">
              <a:extLst>
                <a:ext uri="{FF2B5EF4-FFF2-40B4-BE49-F238E27FC236}">
                  <a16:creationId xmlns:a16="http://schemas.microsoft.com/office/drawing/2014/main" xmlns="" id="{A909D4D4-D0F3-4049-A0E2-3D1C9F104759}"/>
                </a:ext>
              </a:extLst>
            </p:cNvPr>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îṧlïḍê">
              <a:extLst>
                <a:ext uri="{FF2B5EF4-FFF2-40B4-BE49-F238E27FC236}">
                  <a16:creationId xmlns:a16="http://schemas.microsoft.com/office/drawing/2014/main" xmlns="" id="{5664BF5E-BAF2-42A8-8B1E-D31E1F8795EF}"/>
                </a:ext>
              </a:extLst>
            </p:cNvPr>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šliďê">
              <a:extLst>
                <a:ext uri="{FF2B5EF4-FFF2-40B4-BE49-F238E27FC236}">
                  <a16:creationId xmlns:a16="http://schemas.microsoft.com/office/drawing/2014/main" xmlns="" id="{6A0CE4EC-BB3F-4830-A49D-29B5193E9CAF}"/>
                </a:ext>
              </a:extLst>
            </p:cNvPr>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iśḻïḑé">
              <a:extLst>
                <a:ext uri="{FF2B5EF4-FFF2-40B4-BE49-F238E27FC236}">
                  <a16:creationId xmlns:a16="http://schemas.microsoft.com/office/drawing/2014/main" xmlns="" id="{57EEFD16-3732-4388-BEDA-FAEBBED5C1C5}"/>
                </a:ext>
              </a:extLst>
            </p:cNvPr>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íṧḷide">
              <a:extLst>
                <a:ext uri="{FF2B5EF4-FFF2-40B4-BE49-F238E27FC236}">
                  <a16:creationId xmlns:a16="http://schemas.microsoft.com/office/drawing/2014/main" xmlns="" id="{3A1E68E9-CA95-4B43-BBBF-3D09CBDF9A40}"/>
                </a:ext>
              </a:extLst>
            </p:cNvPr>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ïṧľídê">
              <a:extLst>
                <a:ext uri="{FF2B5EF4-FFF2-40B4-BE49-F238E27FC236}">
                  <a16:creationId xmlns:a16="http://schemas.microsoft.com/office/drawing/2014/main" xmlns="" id="{D30CFC7B-9F96-4B70-82FD-64B2A815B805}"/>
                </a:ext>
              </a:extLst>
            </p:cNvPr>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íŝļïdê">
              <a:extLst>
                <a:ext uri="{FF2B5EF4-FFF2-40B4-BE49-F238E27FC236}">
                  <a16:creationId xmlns:a16="http://schemas.microsoft.com/office/drawing/2014/main" xmlns="" id="{937C05A2-0931-482F-8F23-77521657F68E}"/>
                </a:ext>
              </a:extLst>
            </p:cNvPr>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iṣḻïḍê">
              <a:extLst>
                <a:ext uri="{FF2B5EF4-FFF2-40B4-BE49-F238E27FC236}">
                  <a16:creationId xmlns:a16="http://schemas.microsoft.com/office/drawing/2014/main" xmlns="" id="{C74E6A0E-A9F0-4B57-AD12-76E3A8A38429}"/>
                </a:ext>
              </a:extLst>
            </p:cNvPr>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í$ľïde">
              <a:extLst>
                <a:ext uri="{FF2B5EF4-FFF2-40B4-BE49-F238E27FC236}">
                  <a16:creationId xmlns:a16="http://schemas.microsoft.com/office/drawing/2014/main" xmlns="" id="{31FC5BA7-FD7A-47B5-992F-2AB58CEEBAA3}"/>
                </a:ext>
              </a:extLst>
            </p:cNvPr>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iŝḷíḓê">
              <a:extLst>
                <a:ext uri="{FF2B5EF4-FFF2-40B4-BE49-F238E27FC236}">
                  <a16:creationId xmlns:a16="http://schemas.microsoft.com/office/drawing/2014/main" xmlns="" id="{EED9FAF1-3915-456B-BAA5-B44FCD8C6D29}"/>
                </a:ext>
              </a:extLst>
            </p:cNvPr>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îṥļiďé">
              <a:extLst>
                <a:ext uri="{FF2B5EF4-FFF2-40B4-BE49-F238E27FC236}">
                  <a16:creationId xmlns:a16="http://schemas.microsoft.com/office/drawing/2014/main" xmlns="" id="{E46B295E-8FE7-4A6D-886E-B9705D49160B}"/>
                </a:ext>
              </a:extLst>
            </p:cNvPr>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îsḷíḓè">
              <a:extLst>
                <a:ext uri="{FF2B5EF4-FFF2-40B4-BE49-F238E27FC236}">
                  <a16:creationId xmlns:a16="http://schemas.microsoft.com/office/drawing/2014/main" xmlns="" id="{934EFEF3-FDCA-4D27-90E7-6837B4FBD9AB}"/>
                </a:ext>
              </a:extLst>
            </p:cNvPr>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íślïḑê">
              <a:extLst>
                <a:ext uri="{FF2B5EF4-FFF2-40B4-BE49-F238E27FC236}">
                  <a16:creationId xmlns:a16="http://schemas.microsoft.com/office/drawing/2014/main" xmlns="" id="{1232B0C1-AB8F-45FC-B13F-ED5872E895E3}"/>
                </a:ext>
              </a:extLst>
            </p:cNvPr>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îṩľïḑê">
              <a:extLst>
                <a:ext uri="{FF2B5EF4-FFF2-40B4-BE49-F238E27FC236}">
                  <a16:creationId xmlns:a16="http://schemas.microsoft.com/office/drawing/2014/main" xmlns="" id="{7241FB42-6E7A-424B-8CDD-5C4D8BA9CF17}"/>
                </a:ext>
              </a:extLst>
            </p:cNvPr>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îsḷíḋè">
              <a:extLst>
                <a:ext uri="{FF2B5EF4-FFF2-40B4-BE49-F238E27FC236}">
                  <a16:creationId xmlns:a16="http://schemas.microsoft.com/office/drawing/2014/main" xmlns="" id="{05ECF651-847E-4ECC-8AE7-C205BAB40EF7}"/>
                </a:ext>
              </a:extLst>
            </p:cNvPr>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iSḻîḋé">
              <a:extLst>
                <a:ext uri="{FF2B5EF4-FFF2-40B4-BE49-F238E27FC236}">
                  <a16:creationId xmlns:a16="http://schemas.microsoft.com/office/drawing/2014/main" xmlns="" id="{87E9C067-4BEB-47D5-A2BA-D88994C33833}"/>
                </a:ext>
              </a:extLst>
            </p:cNvPr>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iSḷíḍè">
              <a:extLst>
                <a:ext uri="{FF2B5EF4-FFF2-40B4-BE49-F238E27FC236}">
                  <a16:creationId xmlns:a16="http://schemas.microsoft.com/office/drawing/2014/main" xmlns="" id="{71EAD0B7-4DD6-456E-9DF4-6673F758341E}"/>
                </a:ext>
              </a:extLst>
            </p:cNvPr>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işľiḑé">
              <a:extLst>
                <a:ext uri="{FF2B5EF4-FFF2-40B4-BE49-F238E27FC236}">
                  <a16:creationId xmlns:a16="http://schemas.microsoft.com/office/drawing/2014/main" xmlns="" id="{F6FCCFC9-E9A1-4147-AD8F-1A77CC02AB44}"/>
                </a:ext>
              </a:extLst>
            </p:cNvPr>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ï$1ïḑè">
              <a:extLst>
                <a:ext uri="{FF2B5EF4-FFF2-40B4-BE49-F238E27FC236}">
                  <a16:creationId xmlns:a16="http://schemas.microsoft.com/office/drawing/2014/main" xmlns="" id="{B0A7119E-182D-4D11-928C-A32CA80244AA}"/>
                </a:ext>
              </a:extLst>
            </p:cNvPr>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îšḻïḍé">
              <a:extLst>
                <a:ext uri="{FF2B5EF4-FFF2-40B4-BE49-F238E27FC236}">
                  <a16:creationId xmlns:a16="http://schemas.microsoft.com/office/drawing/2014/main" xmlns="" id="{4B5E6F2B-B517-4EE3-A291-C1CFA446D325}"/>
                </a:ext>
              </a:extLst>
            </p:cNvPr>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îsḻíḍê">
              <a:extLst>
                <a:ext uri="{FF2B5EF4-FFF2-40B4-BE49-F238E27FC236}">
                  <a16:creationId xmlns:a16="http://schemas.microsoft.com/office/drawing/2014/main" xmlns="" id="{9A4ABAFA-92C3-4DF1-8F78-3E0684E5402D}"/>
                </a:ext>
              </a:extLst>
            </p:cNvPr>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íṣ1îḓé">
              <a:extLst>
                <a:ext uri="{FF2B5EF4-FFF2-40B4-BE49-F238E27FC236}">
                  <a16:creationId xmlns:a16="http://schemas.microsoft.com/office/drawing/2014/main" xmlns="" id="{CEC3A5BB-0E89-4F7B-B818-687272823B68}"/>
                </a:ext>
              </a:extLst>
            </p:cNvPr>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iṡ1iḓé">
              <a:extLst>
                <a:ext uri="{FF2B5EF4-FFF2-40B4-BE49-F238E27FC236}">
                  <a16:creationId xmlns:a16="http://schemas.microsoft.com/office/drawing/2014/main" xmlns="" id="{A06F40E5-76FB-4B89-B7FD-3B0723ADBDC0}"/>
                </a:ext>
              </a:extLst>
            </p:cNvPr>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íṩļiḑê">
              <a:extLst>
                <a:ext uri="{FF2B5EF4-FFF2-40B4-BE49-F238E27FC236}">
                  <a16:creationId xmlns:a16="http://schemas.microsoft.com/office/drawing/2014/main" xmlns="" id="{01B26BC5-5ABE-4E62-8A1A-FED57BAC97CE}"/>
                </a:ext>
              </a:extLst>
            </p:cNvPr>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ísľídè">
              <a:extLst>
                <a:ext uri="{FF2B5EF4-FFF2-40B4-BE49-F238E27FC236}">
                  <a16:creationId xmlns:a16="http://schemas.microsoft.com/office/drawing/2014/main" xmlns="" id="{70306E7F-E915-4A0D-8907-39314F39A762}"/>
                </a:ext>
              </a:extLst>
            </p:cNvPr>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îṡļiḓe">
              <a:extLst>
                <a:ext uri="{FF2B5EF4-FFF2-40B4-BE49-F238E27FC236}">
                  <a16:creationId xmlns:a16="http://schemas.microsoft.com/office/drawing/2014/main" xmlns="" id="{B06AA07D-8BA7-47D2-BC08-F3C9C2F274B9}"/>
                </a:ext>
              </a:extLst>
            </p:cNvPr>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íŝļîḓê">
              <a:extLst>
                <a:ext uri="{FF2B5EF4-FFF2-40B4-BE49-F238E27FC236}">
                  <a16:creationId xmlns:a16="http://schemas.microsoft.com/office/drawing/2014/main" xmlns="" id="{F207078A-1E7B-4F55-BE63-3DB3E9E7C5FD}"/>
                </a:ext>
              </a:extLst>
            </p:cNvPr>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îSľíḓe">
              <a:extLst>
                <a:ext uri="{FF2B5EF4-FFF2-40B4-BE49-F238E27FC236}">
                  <a16:creationId xmlns:a16="http://schemas.microsoft.com/office/drawing/2014/main" xmlns="" id="{C5F0656D-0312-45E0-B00A-C12BCCD2485E}"/>
                </a:ext>
              </a:extLst>
            </p:cNvPr>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íṩlíḍê">
              <a:extLst>
                <a:ext uri="{FF2B5EF4-FFF2-40B4-BE49-F238E27FC236}">
                  <a16:creationId xmlns:a16="http://schemas.microsoft.com/office/drawing/2014/main" xmlns="" id="{02E7ACEF-A29B-4895-9C4B-2415D7FB9F3D}"/>
                </a:ext>
              </a:extLst>
            </p:cNvPr>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iṣļïdè">
              <a:extLst>
                <a:ext uri="{FF2B5EF4-FFF2-40B4-BE49-F238E27FC236}">
                  <a16:creationId xmlns:a16="http://schemas.microsoft.com/office/drawing/2014/main" xmlns="" id="{92F8AB1A-F07C-4230-9B7E-41B2BEC28D22}"/>
                </a:ext>
              </a:extLst>
            </p:cNvPr>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íşļîḋè">
              <a:extLst>
                <a:ext uri="{FF2B5EF4-FFF2-40B4-BE49-F238E27FC236}">
                  <a16:creationId xmlns:a16="http://schemas.microsoft.com/office/drawing/2014/main" xmlns="" id="{63BF1EBC-3BD3-4813-BC2E-AF5BD51C0E11}"/>
                </a:ext>
              </a:extLst>
            </p:cNvPr>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ïsḷïḓê">
              <a:extLst>
                <a:ext uri="{FF2B5EF4-FFF2-40B4-BE49-F238E27FC236}">
                  <a16:creationId xmlns:a16="http://schemas.microsoft.com/office/drawing/2014/main" xmlns="" id="{1C444F4D-55AB-4A89-A165-7E77A9FFA9C6}"/>
                </a:ext>
              </a:extLst>
            </p:cNvPr>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iŝḷîḍé">
              <a:extLst>
                <a:ext uri="{FF2B5EF4-FFF2-40B4-BE49-F238E27FC236}">
                  <a16:creationId xmlns:a16="http://schemas.microsoft.com/office/drawing/2014/main" xmlns="" id="{A537F286-0C85-402F-9B94-A537721B0B93}"/>
                </a:ext>
              </a:extLst>
            </p:cNvPr>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íṧľídé">
              <a:extLst>
                <a:ext uri="{FF2B5EF4-FFF2-40B4-BE49-F238E27FC236}">
                  <a16:creationId xmlns:a16="http://schemas.microsoft.com/office/drawing/2014/main" xmlns="" id="{7190EB75-534D-41AB-A0C4-C6CB561CCEA9}"/>
                </a:ext>
              </a:extLst>
            </p:cNvPr>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iśḻîḓe">
              <a:extLst>
                <a:ext uri="{FF2B5EF4-FFF2-40B4-BE49-F238E27FC236}">
                  <a16:creationId xmlns:a16="http://schemas.microsoft.com/office/drawing/2014/main" xmlns="" id="{860169D6-7CF9-4652-AFDD-AA97F557967F}"/>
                </a:ext>
              </a:extLst>
            </p:cNvPr>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îṡļíḍê">
              <a:extLst>
                <a:ext uri="{FF2B5EF4-FFF2-40B4-BE49-F238E27FC236}">
                  <a16:creationId xmlns:a16="http://schemas.microsoft.com/office/drawing/2014/main" xmlns="" id="{0BCD14D7-929B-4BEE-99FC-0AEB9041FEC2}"/>
                </a:ext>
              </a:extLst>
            </p:cNvPr>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Sḻiḑé">
              <a:extLst>
                <a:ext uri="{FF2B5EF4-FFF2-40B4-BE49-F238E27FC236}">
                  <a16:creationId xmlns:a16="http://schemas.microsoft.com/office/drawing/2014/main" xmlns="" id="{1613A872-7614-4191-BCA0-070E53172E15}"/>
                </a:ext>
              </a:extLst>
            </p:cNvPr>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îṣļiḋé">
              <a:extLst>
                <a:ext uri="{FF2B5EF4-FFF2-40B4-BE49-F238E27FC236}">
                  <a16:creationId xmlns:a16="http://schemas.microsoft.com/office/drawing/2014/main" xmlns="" id="{BF27318A-6C71-47F3-A02E-E01CC3077317}"/>
                </a:ext>
              </a:extLst>
            </p:cNvPr>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6" name="íṥliḍè">
              <a:extLst>
                <a:ext uri="{FF2B5EF4-FFF2-40B4-BE49-F238E27FC236}">
                  <a16:creationId xmlns:a16="http://schemas.microsoft.com/office/drawing/2014/main" xmlns="" id="{26776F69-E601-4163-855F-C71B0C9063F6}"/>
                </a:ext>
              </a:extLst>
            </p:cNvPr>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ïSḻïḍê">
              <a:extLst>
                <a:ext uri="{FF2B5EF4-FFF2-40B4-BE49-F238E27FC236}">
                  <a16:creationId xmlns:a16="http://schemas.microsoft.com/office/drawing/2014/main" xmlns="" id="{A62CA949-174C-410B-AA65-DCE4DFAE37A1}"/>
                </a:ext>
              </a:extLst>
            </p:cNvPr>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íṡlîdè">
              <a:extLst>
                <a:ext uri="{FF2B5EF4-FFF2-40B4-BE49-F238E27FC236}">
                  <a16:creationId xmlns:a16="http://schemas.microsoft.com/office/drawing/2014/main" xmlns="" id="{9DBFBE97-F5B2-419E-85D4-7346CA40D240}"/>
                </a:ext>
              </a:extLst>
            </p:cNvPr>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íṧlïḋè">
              <a:extLst>
                <a:ext uri="{FF2B5EF4-FFF2-40B4-BE49-F238E27FC236}">
                  <a16:creationId xmlns:a16="http://schemas.microsoft.com/office/drawing/2014/main" xmlns="" id="{52FDB3F4-869F-4F00-B473-188FC0A611AA}"/>
                </a:ext>
              </a:extLst>
            </p:cNvPr>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îślîḓè">
              <a:extLst>
                <a:ext uri="{FF2B5EF4-FFF2-40B4-BE49-F238E27FC236}">
                  <a16:creationId xmlns:a16="http://schemas.microsoft.com/office/drawing/2014/main" xmlns="" id="{FBF35ED6-4644-4DBA-BF12-EC3A0AF50762}"/>
                </a:ext>
              </a:extLst>
            </p:cNvPr>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iş1íḋe">
              <a:extLst>
                <a:ext uri="{FF2B5EF4-FFF2-40B4-BE49-F238E27FC236}">
                  <a16:creationId xmlns:a16="http://schemas.microsoft.com/office/drawing/2014/main" xmlns="" id="{5DF5B184-60B3-446D-9D5B-D117226D4785}"/>
                </a:ext>
              </a:extLst>
            </p:cNvPr>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ïṣḻíḍè">
              <a:extLst>
                <a:ext uri="{FF2B5EF4-FFF2-40B4-BE49-F238E27FC236}">
                  <a16:creationId xmlns:a16="http://schemas.microsoft.com/office/drawing/2014/main" xmlns="" id="{F0A0024F-30F5-4B9E-B5FA-4350664CB970}"/>
                </a:ext>
              </a:extLst>
            </p:cNvPr>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ïṩļïḓe">
              <a:extLst>
                <a:ext uri="{FF2B5EF4-FFF2-40B4-BE49-F238E27FC236}">
                  <a16:creationId xmlns:a16="http://schemas.microsoft.com/office/drawing/2014/main" xmlns="" id="{03AB2D76-0266-42D7-91FF-3AE72D5FE3F9}"/>
                </a:ext>
              </a:extLst>
            </p:cNvPr>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4" name="íšľiďè">
              <a:extLst>
                <a:ext uri="{FF2B5EF4-FFF2-40B4-BE49-F238E27FC236}">
                  <a16:creationId xmlns:a16="http://schemas.microsoft.com/office/drawing/2014/main" xmlns="" id="{D551F588-2DA7-4F30-AF21-1829A9F36A37}"/>
                </a:ext>
              </a:extLst>
            </p:cNvPr>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5" name="íṩlïḍe">
              <a:extLst>
                <a:ext uri="{FF2B5EF4-FFF2-40B4-BE49-F238E27FC236}">
                  <a16:creationId xmlns:a16="http://schemas.microsoft.com/office/drawing/2014/main" xmlns="" id="{57F3EFE0-014E-4BDB-B97B-DF3109EDA334}"/>
                </a:ext>
              </a:extLst>
            </p:cNvPr>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6" name="islíďé">
              <a:extLst>
                <a:ext uri="{FF2B5EF4-FFF2-40B4-BE49-F238E27FC236}">
                  <a16:creationId xmlns:a16="http://schemas.microsoft.com/office/drawing/2014/main" xmlns="" id="{1C42566A-40C3-464F-9055-7427E46E91EA}"/>
                </a:ext>
              </a:extLst>
            </p:cNvPr>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7" name="ïS1iďè">
              <a:extLst>
                <a:ext uri="{FF2B5EF4-FFF2-40B4-BE49-F238E27FC236}">
                  <a16:creationId xmlns:a16="http://schemas.microsoft.com/office/drawing/2014/main" xmlns="" id="{3D46E619-BF75-40C1-B86E-D040407433FD}"/>
                </a:ext>
              </a:extLst>
            </p:cNvPr>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8" name="îSľïďê">
              <a:extLst>
                <a:ext uri="{FF2B5EF4-FFF2-40B4-BE49-F238E27FC236}">
                  <a16:creationId xmlns:a16="http://schemas.microsoft.com/office/drawing/2014/main" xmlns="" id="{00C994A5-144B-4AB0-96EC-1BB168176752}"/>
                </a:ext>
              </a:extLst>
            </p:cNvPr>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9" name="ïŝļiḍê">
              <a:extLst>
                <a:ext uri="{FF2B5EF4-FFF2-40B4-BE49-F238E27FC236}">
                  <a16:creationId xmlns:a16="http://schemas.microsoft.com/office/drawing/2014/main" xmlns="" id="{73934C8A-B233-41E3-8F0F-B68B390DA1DF}"/>
                </a:ext>
              </a:extLst>
            </p:cNvPr>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0" name="ïš1îďê">
              <a:extLst>
                <a:ext uri="{FF2B5EF4-FFF2-40B4-BE49-F238E27FC236}">
                  <a16:creationId xmlns:a16="http://schemas.microsoft.com/office/drawing/2014/main" xmlns="" id="{139A3EF4-50F3-4A0C-B52F-73496EC96722}"/>
                </a:ext>
              </a:extLst>
            </p:cNvPr>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1" name="ïšlîḋè">
              <a:extLst>
                <a:ext uri="{FF2B5EF4-FFF2-40B4-BE49-F238E27FC236}">
                  <a16:creationId xmlns:a16="http://schemas.microsoft.com/office/drawing/2014/main" xmlns="" id="{4505CD80-5818-4F04-86D5-26ADDFD53F05}"/>
                </a:ext>
              </a:extLst>
            </p:cNvPr>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2" name="iṩļidé">
              <a:extLst>
                <a:ext uri="{FF2B5EF4-FFF2-40B4-BE49-F238E27FC236}">
                  <a16:creationId xmlns:a16="http://schemas.microsoft.com/office/drawing/2014/main" xmlns="" id="{08CB5BDE-FC9A-4272-B59E-C90B3D7ED4DC}"/>
                </a:ext>
              </a:extLst>
            </p:cNvPr>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3" name="iś1ïḑê">
              <a:extLst>
                <a:ext uri="{FF2B5EF4-FFF2-40B4-BE49-F238E27FC236}">
                  <a16:creationId xmlns:a16="http://schemas.microsoft.com/office/drawing/2014/main" xmlns="" id="{A863793E-4F24-4A7B-BB9A-2B89E3896628}"/>
                </a:ext>
              </a:extLst>
            </p:cNvPr>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4" name="iṩľídé">
              <a:extLst>
                <a:ext uri="{FF2B5EF4-FFF2-40B4-BE49-F238E27FC236}">
                  <a16:creationId xmlns:a16="http://schemas.microsoft.com/office/drawing/2014/main" xmlns="" id="{C20BE905-2672-4722-9A7F-F8F6F6CD1FE0}"/>
                </a:ext>
              </a:extLst>
            </p:cNvPr>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5" name="îšḷíḍê">
              <a:extLst>
                <a:ext uri="{FF2B5EF4-FFF2-40B4-BE49-F238E27FC236}">
                  <a16:creationId xmlns:a16="http://schemas.microsoft.com/office/drawing/2014/main" xmlns="" id="{C3ACBD93-2CAD-452B-9BAB-3FA32617674A}"/>
                </a:ext>
              </a:extLst>
            </p:cNvPr>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6" name="íślidê">
              <a:extLst>
                <a:ext uri="{FF2B5EF4-FFF2-40B4-BE49-F238E27FC236}">
                  <a16:creationId xmlns:a16="http://schemas.microsoft.com/office/drawing/2014/main" xmlns="" id="{B228CB40-FBA0-4698-BDFF-30A94B647C97}"/>
                </a:ext>
              </a:extLst>
            </p:cNvPr>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7" name="íšḷiďé">
              <a:extLst>
                <a:ext uri="{FF2B5EF4-FFF2-40B4-BE49-F238E27FC236}">
                  <a16:creationId xmlns:a16="http://schemas.microsoft.com/office/drawing/2014/main" xmlns="" id="{0E09F98C-C42B-41A7-976C-0D0299D5CBA7}"/>
                </a:ext>
              </a:extLst>
            </p:cNvPr>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8" name="íṧļïde">
              <a:extLst>
                <a:ext uri="{FF2B5EF4-FFF2-40B4-BE49-F238E27FC236}">
                  <a16:creationId xmlns:a16="http://schemas.microsoft.com/office/drawing/2014/main" xmlns="" id="{1BBEFEBF-D106-4AEF-BF1F-50E1F214D79B}"/>
                </a:ext>
              </a:extLst>
            </p:cNvPr>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9" name="ïSliḍè">
              <a:extLst>
                <a:ext uri="{FF2B5EF4-FFF2-40B4-BE49-F238E27FC236}">
                  <a16:creationId xmlns:a16="http://schemas.microsoft.com/office/drawing/2014/main" xmlns="" id="{4E74D4F8-15CB-4125-B26F-2EC67B563710}"/>
                </a:ext>
              </a:extLst>
            </p:cNvPr>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0" name="íṣḷîdè">
              <a:extLst>
                <a:ext uri="{FF2B5EF4-FFF2-40B4-BE49-F238E27FC236}">
                  <a16:creationId xmlns:a16="http://schemas.microsoft.com/office/drawing/2014/main" xmlns="" id="{DCB3DF28-0F87-4931-B73F-B0EA9D7D5994}"/>
                </a:ext>
              </a:extLst>
            </p:cNvPr>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1" name="îŝḻîḑé">
              <a:extLst>
                <a:ext uri="{FF2B5EF4-FFF2-40B4-BE49-F238E27FC236}">
                  <a16:creationId xmlns:a16="http://schemas.microsoft.com/office/drawing/2014/main" xmlns="" id="{0A8D5357-F44F-4E6E-AF5E-09406A651691}"/>
                </a:ext>
              </a:extLst>
            </p:cNvPr>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2" name="îšliḓê">
              <a:extLst>
                <a:ext uri="{FF2B5EF4-FFF2-40B4-BE49-F238E27FC236}">
                  <a16:creationId xmlns:a16="http://schemas.microsoft.com/office/drawing/2014/main" xmlns="" id="{85E98F93-9A34-4D45-BC10-045CAF49FC20}"/>
                </a:ext>
              </a:extLst>
            </p:cNvPr>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3" name="iSļïdè">
              <a:extLst>
                <a:ext uri="{FF2B5EF4-FFF2-40B4-BE49-F238E27FC236}">
                  <a16:creationId xmlns:a16="http://schemas.microsoft.com/office/drawing/2014/main" xmlns="" id="{AB9B0725-77BD-4E80-A264-C189EBCD9B86}"/>
                </a:ext>
              </a:extLst>
            </p:cNvPr>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4" name="išḻîḑè">
              <a:extLst>
                <a:ext uri="{FF2B5EF4-FFF2-40B4-BE49-F238E27FC236}">
                  <a16:creationId xmlns:a16="http://schemas.microsoft.com/office/drawing/2014/main" xmlns="" id="{C189B40B-C57C-4DD3-90F1-A72A5F804945}"/>
                </a:ext>
              </a:extLst>
            </p:cNvPr>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5" name="ï$ḻïďè">
              <a:extLst>
                <a:ext uri="{FF2B5EF4-FFF2-40B4-BE49-F238E27FC236}">
                  <a16:creationId xmlns:a16="http://schemas.microsoft.com/office/drawing/2014/main" xmlns="" id="{7F3EA8F0-76D4-4110-BEF4-4F6D319E6BA2}"/>
                </a:ext>
              </a:extLst>
            </p:cNvPr>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6" name="iŝḷíḑe">
              <a:extLst>
                <a:ext uri="{FF2B5EF4-FFF2-40B4-BE49-F238E27FC236}">
                  <a16:creationId xmlns:a16="http://schemas.microsoft.com/office/drawing/2014/main" xmlns="" id="{755E6153-D861-4A33-BC34-FEF086A3EAAC}"/>
                </a:ext>
              </a:extLst>
            </p:cNvPr>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7" name="îṧ1ïḋe">
              <a:extLst>
                <a:ext uri="{FF2B5EF4-FFF2-40B4-BE49-F238E27FC236}">
                  <a16:creationId xmlns:a16="http://schemas.microsoft.com/office/drawing/2014/main" xmlns="" id="{55AA2BA8-77AF-434F-8416-6746B9F2EF7F}"/>
                </a:ext>
              </a:extLst>
            </p:cNvPr>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8" name="ïšlídè">
              <a:extLst>
                <a:ext uri="{FF2B5EF4-FFF2-40B4-BE49-F238E27FC236}">
                  <a16:creationId xmlns:a16="http://schemas.microsoft.com/office/drawing/2014/main" xmlns="" id="{BF28C095-1586-4CDC-BA8C-09AE59C3EBCE}"/>
                </a:ext>
              </a:extLst>
            </p:cNvPr>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9" name="ïṩļíḍe">
              <a:extLst>
                <a:ext uri="{FF2B5EF4-FFF2-40B4-BE49-F238E27FC236}">
                  <a16:creationId xmlns:a16="http://schemas.microsoft.com/office/drawing/2014/main" xmlns="" id="{0E4299B7-6A5C-4951-A760-E89B69FAB38C}"/>
                </a:ext>
              </a:extLst>
            </p:cNvPr>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0" name="îşlîḓè">
              <a:extLst>
                <a:ext uri="{FF2B5EF4-FFF2-40B4-BE49-F238E27FC236}">
                  <a16:creationId xmlns:a16="http://schemas.microsoft.com/office/drawing/2014/main" xmlns="" id="{84EBDE90-B5C2-4A0C-8FF8-78E9C80A0709}"/>
                </a:ext>
              </a:extLst>
            </p:cNvPr>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1" name="ïṧḻïḓê">
              <a:extLst>
                <a:ext uri="{FF2B5EF4-FFF2-40B4-BE49-F238E27FC236}">
                  <a16:creationId xmlns:a16="http://schemas.microsoft.com/office/drawing/2014/main" xmlns="" id="{609696DF-AC71-48DC-88A6-574C48BE3070}"/>
                </a:ext>
              </a:extLst>
            </p:cNvPr>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2" name="išļíḋè">
              <a:extLst>
                <a:ext uri="{FF2B5EF4-FFF2-40B4-BE49-F238E27FC236}">
                  <a16:creationId xmlns:a16="http://schemas.microsoft.com/office/drawing/2014/main" xmlns="" id="{73B3762C-72CE-454A-A3B7-D72A48741D89}"/>
                </a:ext>
              </a:extLst>
            </p:cNvPr>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3" name="isļîḓé">
              <a:extLst>
                <a:ext uri="{FF2B5EF4-FFF2-40B4-BE49-F238E27FC236}">
                  <a16:creationId xmlns:a16="http://schemas.microsoft.com/office/drawing/2014/main" xmlns="" id="{A267F12B-8326-4106-9BC0-F546FABE2568}"/>
                </a:ext>
              </a:extLst>
            </p:cNvPr>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4" name="iṡlíďè">
              <a:extLst>
                <a:ext uri="{FF2B5EF4-FFF2-40B4-BE49-F238E27FC236}">
                  <a16:creationId xmlns:a16="http://schemas.microsoft.com/office/drawing/2014/main" xmlns="" id="{9DFE71AC-99BE-4F8B-BB1F-8BBC6C99AD02}"/>
                </a:ext>
              </a:extLst>
            </p:cNvPr>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5" name="ïṧlîḓé">
              <a:extLst>
                <a:ext uri="{FF2B5EF4-FFF2-40B4-BE49-F238E27FC236}">
                  <a16:creationId xmlns:a16="http://schemas.microsoft.com/office/drawing/2014/main" xmlns="" id="{2B1D9AEE-B578-4B30-808F-FB934240D07A}"/>
                </a:ext>
              </a:extLst>
            </p:cNvPr>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6" name="ïSḻïdè">
              <a:extLst>
                <a:ext uri="{FF2B5EF4-FFF2-40B4-BE49-F238E27FC236}">
                  <a16:creationId xmlns:a16="http://schemas.microsoft.com/office/drawing/2014/main" xmlns="" id="{1AF6C0A7-F314-44D2-9BA0-6CA6843D92EF}"/>
                </a:ext>
              </a:extLst>
            </p:cNvPr>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7" name="is1íḍe">
              <a:extLst>
                <a:ext uri="{FF2B5EF4-FFF2-40B4-BE49-F238E27FC236}">
                  <a16:creationId xmlns:a16="http://schemas.microsoft.com/office/drawing/2014/main" xmlns="" id="{A7EA1395-A786-43E4-B07F-3D0CCB43201A}"/>
                </a:ext>
              </a:extLst>
            </p:cNvPr>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8" name="ïṡ1íḋè">
              <a:extLst>
                <a:ext uri="{FF2B5EF4-FFF2-40B4-BE49-F238E27FC236}">
                  <a16:creationId xmlns:a16="http://schemas.microsoft.com/office/drawing/2014/main" xmlns="" id="{CCB977E4-ABBA-40A3-9EFD-D6DABE3BBF63}"/>
                </a:ext>
              </a:extLst>
            </p:cNvPr>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9" name="îšlîḍè">
              <a:extLst>
                <a:ext uri="{FF2B5EF4-FFF2-40B4-BE49-F238E27FC236}">
                  <a16:creationId xmlns:a16="http://schemas.microsoft.com/office/drawing/2014/main" xmlns="" id="{39B3E783-A7A9-43AA-AA7B-6958701E931D}"/>
                </a:ext>
              </a:extLst>
            </p:cNvPr>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0" name="iṩḷîďê">
              <a:extLst>
                <a:ext uri="{FF2B5EF4-FFF2-40B4-BE49-F238E27FC236}">
                  <a16:creationId xmlns:a16="http://schemas.microsoft.com/office/drawing/2014/main" xmlns="" id="{774D4CE5-9201-4089-97D8-7F5F8054057F}"/>
                </a:ext>
              </a:extLst>
            </p:cNvPr>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1" name="îṩ1ïḍè">
              <a:extLst>
                <a:ext uri="{FF2B5EF4-FFF2-40B4-BE49-F238E27FC236}">
                  <a16:creationId xmlns:a16="http://schemas.microsoft.com/office/drawing/2014/main" xmlns="" id="{431EB4E8-DA4B-4C5A-9BAF-45359A078321}"/>
                </a:ext>
              </a:extLst>
            </p:cNvPr>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2" name="íṡ1iḍé">
              <a:extLst>
                <a:ext uri="{FF2B5EF4-FFF2-40B4-BE49-F238E27FC236}">
                  <a16:creationId xmlns:a16="http://schemas.microsoft.com/office/drawing/2014/main" xmlns="" id="{35BD332C-5039-46AC-8B9E-C76C78E6F030}"/>
                </a:ext>
              </a:extLst>
            </p:cNvPr>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3" name="îšḻiḑé">
              <a:extLst>
                <a:ext uri="{FF2B5EF4-FFF2-40B4-BE49-F238E27FC236}">
                  <a16:creationId xmlns:a16="http://schemas.microsoft.com/office/drawing/2014/main" xmlns="" id="{DEC0CE96-3E5A-4931-8091-968338495C67}"/>
                </a:ext>
              </a:extLst>
            </p:cNvPr>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4" name="iṣļïdê">
              <a:extLst>
                <a:ext uri="{FF2B5EF4-FFF2-40B4-BE49-F238E27FC236}">
                  <a16:creationId xmlns:a16="http://schemas.microsoft.com/office/drawing/2014/main" xmlns="" id="{AE24DAB3-62B8-4E34-A756-6E58A4914B17}"/>
                </a:ext>
              </a:extLst>
            </p:cNvPr>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5" name="íṩḷîḑé">
              <a:extLst>
                <a:ext uri="{FF2B5EF4-FFF2-40B4-BE49-F238E27FC236}">
                  <a16:creationId xmlns:a16="http://schemas.microsoft.com/office/drawing/2014/main" xmlns="" id="{4C950C29-61DD-491E-92EB-2254C7F3D9B3}"/>
                </a:ext>
              </a:extLst>
            </p:cNvPr>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6" name="îṣliḑê">
              <a:extLst>
                <a:ext uri="{FF2B5EF4-FFF2-40B4-BE49-F238E27FC236}">
                  <a16:creationId xmlns:a16="http://schemas.microsoft.com/office/drawing/2014/main" xmlns="" id="{D0D39599-C03E-4725-9CA7-47E1DE99D34B}"/>
                </a:ext>
              </a:extLst>
            </p:cNvPr>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7" name="işḻïdê">
              <a:extLst>
                <a:ext uri="{FF2B5EF4-FFF2-40B4-BE49-F238E27FC236}">
                  <a16:creationId xmlns:a16="http://schemas.microsoft.com/office/drawing/2014/main" xmlns="" id="{8C48C3C7-2A7E-49D7-9ADB-4311AC10F0AC}"/>
                </a:ext>
              </a:extLst>
            </p:cNvPr>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iṡľîďè">
              <a:extLst>
                <a:ext uri="{FF2B5EF4-FFF2-40B4-BE49-F238E27FC236}">
                  <a16:creationId xmlns:a16="http://schemas.microsoft.com/office/drawing/2014/main" xmlns="" id="{DE4F790B-51B7-4326-A493-ED57EFDB54E7}"/>
                </a:ext>
              </a:extLst>
            </p:cNvPr>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9" name="ísḻíḍè">
              <a:extLst>
                <a:ext uri="{FF2B5EF4-FFF2-40B4-BE49-F238E27FC236}">
                  <a16:creationId xmlns:a16="http://schemas.microsoft.com/office/drawing/2014/main" xmlns="" id="{12A1F037-36EC-4036-9FD8-E5251FAB35F5}"/>
                </a:ext>
              </a:extLst>
            </p:cNvPr>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0" name="íṧľiḓe">
              <a:extLst>
                <a:ext uri="{FF2B5EF4-FFF2-40B4-BE49-F238E27FC236}">
                  <a16:creationId xmlns:a16="http://schemas.microsoft.com/office/drawing/2014/main" xmlns="" id="{F4F2DF97-EE21-465E-BBB6-52D89865CBF1}"/>
                </a:ext>
              </a:extLst>
            </p:cNvPr>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îṧḷíḑê">
              <a:extLst>
                <a:ext uri="{FF2B5EF4-FFF2-40B4-BE49-F238E27FC236}">
                  <a16:creationId xmlns:a16="http://schemas.microsoft.com/office/drawing/2014/main" xmlns="" id="{FCE72700-0EEE-4D2E-BE2E-531F11481FC3}"/>
                </a:ext>
              </a:extLst>
            </p:cNvPr>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ṩľïdé">
              <a:extLst>
                <a:ext uri="{FF2B5EF4-FFF2-40B4-BE49-F238E27FC236}">
                  <a16:creationId xmlns:a16="http://schemas.microsoft.com/office/drawing/2014/main" xmlns="" id="{D6C112AA-2B85-487C-A17F-D77BF293E0AB}"/>
                </a:ext>
              </a:extLst>
            </p:cNvPr>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3" name="îṡļïḓé">
              <a:extLst>
                <a:ext uri="{FF2B5EF4-FFF2-40B4-BE49-F238E27FC236}">
                  <a16:creationId xmlns:a16="http://schemas.microsoft.com/office/drawing/2014/main" xmlns="" id="{1EA61C7F-71C4-4189-9905-98073DFC5A06}"/>
                </a:ext>
              </a:extLst>
            </p:cNvPr>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4" name="îṣļidé">
              <a:extLst>
                <a:ext uri="{FF2B5EF4-FFF2-40B4-BE49-F238E27FC236}">
                  <a16:creationId xmlns:a16="http://schemas.microsoft.com/office/drawing/2014/main" xmlns="" id="{0D808EC0-B228-4718-B066-BD3209CB68D7}"/>
                </a:ext>
              </a:extLst>
            </p:cNvPr>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5" name="îṡliḓê">
              <a:extLst>
                <a:ext uri="{FF2B5EF4-FFF2-40B4-BE49-F238E27FC236}">
                  <a16:creationId xmlns:a16="http://schemas.microsoft.com/office/drawing/2014/main" xmlns="" id="{48F5D07D-ECC3-4156-9D01-697E54714BEC}"/>
                </a:ext>
              </a:extLst>
            </p:cNvPr>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6" name="îšlïḋe">
              <a:extLst>
                <a:ext uri="{FF2B5EF4-FFF2-40B4-BE49-F238E27FC236}">
                  <a16:creationId xmlns:a16="http://schemas.microsoft.com/office/drawing/2014/main" xmlns="" id="{A2556C35-553A-46FD-9E6F-F32E7CA90BDB}"/>
                </a:ext>
              </a:extLst>
            </p:cNvPr>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7" name="iṧḻíḍè">
              <a:extLst>
                <a:ext uri="{FF2B5EF4-FFF2-40B4-BE49-F238E27FC236}">
                  <a16:creationId xmlns:a16="http://schemas.microsoft.com/office/drawing/2014/main" xmlns="" id="{A577288E-F766-4FEF-ACF6-2B9D2ACA5DF2}"/>
                </a:ext>
              </a:extLst>
            </p:cNvPr>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8" name="iṩ1íḓe">
              <a:extLst>
                <a:ext uri="{FF2B5EF4-FFF2-40B4-BE49-F238E27FC236}">
                  <a16:creationId xmlns:a16="http://schemas.microsoft.com/office/drawing/2014/main" xmlns="" id="{FE610AD7-ACB0-4D71-B7A8-4587E877E58A}"/>
                </a:ext>
              </a:extLst>
            </p:cNvPr>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9" name="îṥ1ïḑe">
              <a:extLst>
                <a:ext uri="{FF2B5EF4-FFF2-40B4-BE49-F238E27FC236}">
                  <a16:creationId xmlns:a16="http://schemas.microsoft.com/office/drawing/2014/main" xmlns="" id="{D5B5C8A7-7C7D-4E75-A1CF-2524FB314E8E}"/>
                </a:ext>
              </a:extLst>
            </p:cNvPr>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0" name="íṡḷiḓe">
              <a:extLst>
                <a:ext uri="{FF2B5EF4-FFF2-40B4-BE49-F238E27FC236}">
                  <a16:creationId xmlns:a16="http://schemas.microsoft.com/office/drawing/2014/main" xmlns="" id="{2E3ABA59-6D57-4792-AC63-6A9F182415E8}"/>
                </a:ext>
              </a:extLst>
            </p:cNvPr>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îśḷîḍe">
              <a:extLst>
                <a:ext uri="{FF2B5EF4-FFF2-40B4-BE49-F238E27FC236}">
                  <a16:creationId xmlns:a16="http://schemas.microsoft.com/office/drawing/2014/main" xmlns="" id="{90FB91A3-0B84-4068-9C99-18DC6AFF2CCB}"/>
                </a:ext>
              </a:extLst>
            </p:cNvPr>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íṣ1íḓê">
              <a:extLst>
                <a:ext uri="{FF2B5EF4-FFF2-40B4-BE49-F238E27FC236}">
                  <a16:creationId xmlns:a16="http://schemas.microsoft.com/office/drawing/2014/main" xmlns="" id="{954912AE-E080-4940-AFCA-46A94C978BB5}"/>
                </a:ext>
              </a:extLst>
            </p:cNvPr>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3" name="ïSlidé">
              <a:extLst>
                <a:ext uri="{FF2B5EF4-FFF2-40B4-BE49-F238E27FC236}">
                  <a16:creationId xmlns:a16="http://schemas.microsoft.com/office/drawing/2014/main" xmlns="" id="{E9044B5D-AAF9-4091-A516-3D390C1A3D20}"/>
                </a:ext>
              </a:extLst>
            </p:cNvPr>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4" name="íṩļiḋe">
              <a:extLst>
                <a:ext uri="{FF2B5EF4-FFF2-40B4-BE49-F238E27FC236}">
                  <a16:creationId xmlns:a16="http://schemas.microsoft.com/office/drawing/2014/main" xmlns="" id="{E65541EB-9D26-4762-9CD9-9BD9B448818E}"/>
                </a:ext>
              </a:extLst>
            </p:cNvPr>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5" name="ïṧliḍê">
              <a:extLst>
                <a:ext uri="{FF2B5EF4-FFF2-40B4-BE49-F238E27FC236}">
                  <a16:creationId xmlns:a16="http://schemas.microsoft.com/office/drawing/2014/main" xmlns="" id="{C7F24E3B-2118-44AC-B0B2-1E58EDEAB8D9}"/>
                </a:ext>
              </a:extLst>
            </p:cNvPr>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6" name="îṧ1îďe">
              <a:extLst>
                <a:ext uri="{FF2B5EF4-FFF2-40B4-BE49-F238E27FC236}">
                  <a16:creationId xmlns:a16="http://schemas.microsoft.com/office/drawing/2014/main" xmlns="" id="{A6191E3A-748C-439E-BB04-D7BDFF53DEB9}"/>
                </a:ext>
              </a:extLst>
            </p:cNvPr>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îṩ1ïďe">
              <a:extLst>
                <a:ext uri="{FF2B5EF4-FFF2-40B4-BE49-F238E27FC236}">
                  <a16:creationId xmlns:a16="http://schemas.microsoft.com/office/drawing/2014/main" xmlns="" id="{962CF9DE-B42F-43B7-8434-5281DDE3DBF7}"/>
                </a:ext>
              </a:extLst>
            </p:cNvPr>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ïṡḷiďé">
              <a:extLst>
                <a:ext uri="{FF2B5EF4-FFF2-40B4-BE49-F238E27FC236}">
                  <a16:creationId xmlns:a16="http://schemas.microsoft.com/office/drawing/2014/main" xmlns="" id="{8D02C52D-B2AF-4FA6-8D1A-8C3A9C7FE695}"/>
                </a:ext>
              </a:extLst>
            </p:cNvPr>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26" name="矩形 225">
            <a:extLst>
              <a:ext uri="{FF2B5EF4-FFF2-40B4-BE49-F238E27FC236}">
                <a16:creationId xmlns:a16="http://schemas.microsoft.com/office/drawing/2014/main" xmlns="" id="{E898A0DD-63B0-4A7A-B4E2-F760797B2970}"/>
              </a:ext>
            </a:extLst>
          </p:cNvPr>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xmlns="" id="{D5458897-AD07-4F83-9B2C-013D9E804BE6}"/>
              </a:ext>
            </a:extLst>
          </p:cNvPr>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xmlns="" id="{B36E9192-5205-4684-B1EB-41A47B07BC6B}"/>
              </a:ext>
            </a:extLst>
          </p:cNvPr>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a:extLst>
              <a:ext uri="{FF2B5EF4-FFF2-40B4-BE49-F238E27FC236}">
                <a16:creationId xmlns:a16="http://schemas.microsoft.com/office/drawing/2014/main" xmlns="" id="{8E025696-9CD8-4B1E-9C94-24F279C904DD}"/>
              </a:ext>
            </a:extLst>
          </p:cNvPr>
          <p:cNvSpPr txBox="1">
            <a:spLocks/>
          </p:cNvSpPr>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z="1400" smtClean="0"/>
              <a:pPr/>
              <a:t>10</a:t>
            </a:fld>
            <a:endParaRPr lang="zh-CN" altLang="en-US" sz="1400" dirty="0"/>
          </a:p>
        </p:txBody>
      </p:sp>
    </p:spTree>
    <p:extLst>
      <p:ext uri="{BB962C8B-B14F-4D97-AF65-F5344CB8AC3E}">
        <p14:creationId xmlns:p14="http://schemas.microsoft.com/office/powerpoint/2010/main" val="12929280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a:extLst>
              <a:ext uri="{FF2B5EF4-FFF2-40B4-BE49-F238E27FC236}">
                <a16:creationId xmlns:a16="http://schemas.microsoft.com/office/drawing/2014/main" xmlns="" id="{DB514FB3-0433-4358-9311-218294E1FC4C}"/>
              </a:ext>
            </a:extLst>
          </p:cNvPr>
          <p:cNvSpPr txBox="1"/>
          <p:nvPr/>
        </p:nvSpPr>
        <p:spPr>
          <a:xfrm>
            <a:off x="1750119" y="385654"/>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xmlns="" id="{F3AEE689-C44F-40B5-BE53-96A4F37E0AF1}"/>
              </a:ext>
            </a:extLst>
          </p:cNvPr>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保护自己，戴护目镜；</a:t>
            </a:r>
          </a:p>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保护机器，轻拿轻放；</a:t>
            </a:r>
          </a:p>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保护他人，避让行人；</a:t>
            </a:r>
          </a:p>
        </p:txBody>
      </p:sp>
      <p:pic>
        <p:nvPicPr>
          <p:cNvPr id="11" name="图片 10">
            <a:extLst>
              <a:ext uri="{FF2B5EF4-FFF2-40B4-BE49-F238E27FC236}">
                <a16:creationId xmlns:a16="http://schemas.microsoft.com/office/drawing/2014/main" xmlns="" id="{99B0898F-B921-4573-9004-D43267609D3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a:extLst>
              <a:ext uri="{FF2B5EF4-FFF2-40B4-BE49-F238E27FC236}">
                <a16:creationId xmlns:a16="http://schemas.microsoft.com/office/drawing/2014/main" xmlns="" id="{9C4BE40E-7AC4-4BF8-9D02-05AAE00BCCAC}"/>
              </a:ext>
            </a:extLst>
          </p:cNvPr>
          <p:cNvSpPr>
            <a:spLocks noGrp="1"/>
          </p:cNvSpPr>
          <p:nvPr>
            <p:ph type="sldNum" sz="quarter" idx="12"/>
          </p:nvPr>
        </p:nvSpPr>
        <p:spPr/>
        <p:txBody>
          <a:bodyPr/>
          <a:lstStyle/>
          <a:p>
            <a:fld id="{7D9BB5D0-35E4-459D-AEF3-FE4D7C45CC19}" type="slidenum">
              <a:rPr lang="zh-CN" altLang="en-US" sz="1400" smtClean="0"/>
              <a:t>11</a:t>
            </a:fld>
            <a:endParaRPr lang="zh-CN" altLang="en-US" sz="1400" dirty="0"/>
          </a:p>
        </p:txBody>
      </p:sp>
    </p:spTree>
    <p:extLst>
      <p:ext uri="{BB962C8B-B14F-4D97-AF65-F5344CB8AC3E}">
        <p14:creationId xmlns:p14="http://schemas.microsoft.com/office/powerpoint/2010/main" val="42558649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ppt_x</p:attrName>
                                        </p:attrNameLst>
                                      </p:cBhvr>
                                      <p:tavLst>
                                        <p:tav tm="0">
                                          <p:val>
                                            <p:strVal val="#ppt_x-#ppt_w/2"/>
                                          </p:val>
                                        </p:tav>
                                        <p:tav tm="100000">
                                          <p:val>
                                            <p:strVal val="#ppt_x"/>
                                          </p:val>
                                        </p:tav>
                                      </p:tavLst>
                                    </p:anim>
                                    <p:anim calcmode="lin" valueType="num">
                                      <p:cBhvr>
                                        <p:cTn id="8" dur="750" fill="hold"/>
                                        <p:tgtEl>
                                          <p:spTgt spid="8"/>
                                        </p:tgtEl>
                                        <p:attrNameLst>
                                          <p:attrName>ppt_y</p:attrName>
                                        </p:attrNameLst>
                                      </p:cBhvr>
                                      <p:tavLst>
                                        <p:tav tm="0">
                                          <p:val>
                                            <p:strVal val="#ppt_y"/>
                                          </p:val>
                                        </p:tav>
                                        <p:tav tm="100000">
                                          <p:val>
                                            <p:strVal val="#ppt_y"/>
                                          </p:val>
                                        </p:tav>
                                      </p:tavLst>
                                    </p:anim>
                                    <p:anim calcmode="lin" valueType="num">
                                      <p:cBhvr>
                                        <p:cTn id="9" dur="750" fill="hold"/>
                                        <p:tgtEl>
                                          <p:spTgt spid="8"/>
                                        </p:tgtEl>
                                        <p:attrNameLst>
                                          <p:attrName>ppt_w</p:attrName>
                                        </p:attrNameLst>
                                      </p:cBhvr>
                                      <p:tavLst>
                                        <p:tav tm="0">
                                          <p:val>
                                            <p:fltVal val="0"/>
                                          </p:val>
                                        </p:tav>
                                        <p:tav tm="100000">
                                          <p:val>
                                            <p:strVal val="#ppt_w"/>
                                          </p:val>
                                        </p:tav>
                                      </p:tavLst>
                                    </p:anim>
                                    <p:anim calcmode="lin" valueType="num">
                                      <p:cBhvr>
                                        <p:cTn id="10" dur="75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75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a:extLst>
              <a:ext uri="{FF2B5EF4-FFF2-40B4-BE49-F238E27FC236}">
                <a16:creationId xmlns:a16="http://schemas.microsoft.com/office/drawing/2014/main" xmlns="" id="{DB514FB3-0433-4358-9311-218294E1FC4C}"/>
              </a:ext>
            </a:extLst>
          </p:cNvPr>
          <p:cNvSpPr txBox="1"/>
          <p:nvPr/>
        </p:nvSpPr>
        <p:spPr>
          <a:xfrm>
            <a:off x="1746192" y="372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xmlns="" id="{41C11C87-B486-42D4-938D-4E424AC71C26}"/>
              </a:ext>
            </a:extLst>
          </p:cNvPr>
          <p:cNvGrpSpPr/>
          <p:nvPr/>
        </p:nvGrpSpPr>
        <p:grpSpPr>
          <a:xfrm>
            <a:off x="1905691" y="1319213"/>
            <a:ext cx="8673570" cy="584775"/>
            <a:chOff x="1975541" y="1376363"/>
            <a:chExt cx="8673570" cy="584775"/>
          </a:xfrm>
        </p:grpSpPr>
        <p:sp>
          <p:nvSpPr>
            <p:cNvPr id="3" name="文本框 2">
              <a:extLst>
                <a:ext uri="{FF2B5EF4-FFF2-40B4-BE49-F238E27FC236}">
                  <a16:creationId xmlns:a16="http://schemas.microsoft.com/office/drawing/2014/main" xmlns="" id="{13F57719-1FE9-49E8-B2C3-A8E48936D7E8}"/>
                </a:ext>
              </a:extLst>
            </p:cNvPr>
            <p:cNvSpPr txBox="1"/>
            <p:nvPr/>
          </p:nvSpPr>
          <p:spPr>
            <a:xfrm>
              <a:off x="2340927" y="1376363"/>
              <a:ext cx="8308184" cy="58477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控制底盘以</a:t>
              </a:r>
              <a:r>
                <a:rPr lang="en-US" altLang="zh-CN" sz="3200" dirty="0" smtClean="0">
                  <a:latin typeface="方正兰亭黑简体" panose="02000000000000000000" pitchFamily="2" charset="-122"/>
                  <a:ea typeface="方正兰亭黑简体" panose="02000000000000000000" pitchFamily="2" charset="-122"/>
                </a:rPr>
                <a:t>0.3m/s</a:t>
              </a:r>
              <a:r>
                <a:rPr lang="zh-CN" altLang="en-US" sz="3200" dirty="0" smtClean="0">
                  <a:latin typeface="方正兰亭黑简体" panose="02000000000000000000" pitchFamily="2" charset="-122"/>
                  <a:ea typeface="方正兰亭黑简体" panose="02000000000000000000" pitchFamily="2" charset="-122"/>
                </a:rPr>
                <a:t>的速率从</a:t>
              </a:r>
              <a:r>
                <a:rPr lang="zh-CN" altLang="en-US" sz="3200" dirty="0">
                  <a:latin typeface="方正兰亭黑简体" panose="02000000000000000000" pitchFamily="2" charset="-122"/>
                  <a:ea typeface="方正兰亭黑简体" panose="02000000000000000000" pitchFamily="2" charset="-122"/>
                </a:rPr>
                <a:t>蓝点移动到红点</a:t>
              </a:r>
            </a:p>
          </p:txBody>
        </p:sp>
        <p:sp>
          <p:nvSpPr>
            <p:cNvPr id="4" name="矩形: 圆角 3">
              <a:extLst>
                <a:ext uri="{FF2B5EF4-FFF2-40B4-BE49-F238E27FC236}">
                  <a16:creationId xmlns:a16="http://schemas.microsoft.com/office/drawing/2014/main" xmlns="" id="{38A639CA-AB9D-44D1-821A-E71CFA4F4896}"/>
                </a:ext>
              </a:extLst>
            </p:cNvPr>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灯片编号占位符 6">
            <a:extLst>
              <a:ext uri="{FF2B5EF4-FFF2-40B4-BE49-F238E27FC236}">
                <a16:creationId xmlns:a16="http://schemas.microsoft.com/office/drawing/2014/main" xmlns="" id="{862F029A-5C19-48E6-A1A5-C57ECD5B32B7}"/>
              </a:ext>
            </a:extLst>
          </p:cNvPr>
          <p:cNvSpPr>
            <a:spLocks noGrp="1"/>
          </p:cNvSpPr>
          <p:nvPr>
            <p:ph type="sldNum" sz="quarter" idx="12"/>
          </p:nvPr>
        </p:nvSpPr>
        <p:spPr/>
        <p:txBody>
          <a:bodyPr/>
          <a:lstStyle/>
          <a:p>
            <a:fld id="{7D9BB5D0-35E4-459D-AEF3-FE4D7C45CC19}" type="slidenum">
              <a:rPr lang="zh-CN" altLang="en-US" sz="1400" smtClean="0"/>
              <a:t>12</a:t>
            </a:fld>
            <a:endParaRPr lang="zh-CN" altLang="en-US" sz="1400" dirty="0"/>
          </a:p>
        </p:txBody>
      </p:sp>
      <p:sp>
        <p:nvSpPr>
          <p:cNvPr id="14" name="PA-文本框 9">
            <a:extLst>
              <a:ext uri="{FF2B5EF4-FFF2-40B4-BE49-F238E27FC236}">
                <a16:creationId xmlns:a16="http://schemas.microsoft.com/office/drawing/2014/main" xmlns="" id="{4AB12890-A8F6-48B7-BE4B-AE4B6C20854F}"/>
              </a:ext>
            </a:extLst>
          </p:cNvPr>
          <p:cNvSpPr txBox="1"/>
          <p:nvPr>
            <p:custDataLst>
              <p:tags r:id="rId1"/>
            </p:custDataLst>
          </p:nvPr>
        </p:nvSpPr>
        <p:spPr>
          <a:xfrm>
            <a:off x="6778941" y="2616535"/>
            <a:ext cx="3325813" cy="3046988"/>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just">
              <a:lnSpc>
                <a:spcPct val="200000"/>
              </a:lnSpc>
            </a:pPr>
            <a:r>
              <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编写程序，实现任务</a:t>
            </a:r>
          </a:p>
          <a:p>
            <a:pPr algn="just">
              <a:lnSpc>
                <a:spcPct val="200000"/>
              </a:lnSpc>
            </a:pPr>
            <a:r>
              <a:rPr lang="en-US" altLang="zh-CN"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1</a:t>
            </a:r>
            <a:r>
              <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、设置速率为</a:t>
            </a:r>
            <a:r>
              <a:rPr lang="en-US" altLang="zh-CN"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0.3m/s</a:t>
            </a:r>
            <a:endPar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just">
              <a:lnSpc>
                <a:spcPct val="200000"/>
              </a:lnSpc>
            </a:pPr>
            <a:r>
              <a:rPr lang="en-US" altLang="zh-CN"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2</a:t>
            </a:r>
            <a:r>
              <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、向</a:t>
            </a:r>
            <a:r>
              <a:rPr lang="en-US" altLang="zh-CN"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0</a:t>
            </a:r>
            <a:r>
              <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度平移</a:t>
            </a:r>
            <a:r>
              <a:rPr lang="en-US" altLang="zh-CN"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0.9m</a:t>
            </a:r>
            <a:endPar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just">
              <a:lnSpc>
                <a:spcPct val="200000"/>
              </a:lnSpc>
            </a:pPr>
            <a:r>
              <a:rPr lang="en-US" altLang="zh-CN"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3</a:t>
            </a:r>
            <a:r>
              <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、向</a:t>
            </a:r>
            <a:r>
              <a:rPr lang="en-US" altLang="zh-CN"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90</a:t>
            </a:r>
            <a:r>
              <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度平移</a:t>
            </a:r>
            <a:r>
              <a:rPr lang="en-US" altLang="zh-CN"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0.3m</a:t>
            </a:r>
            <a:endPar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p:txBody>
      </p:sp>
      <p:grpSp>
        <p:nvGrpSpPr>
          <p:cNvPr id="27" name="组合 26"/>
          <p:cNvGrpSpPr/>
          <p:nvPr/>
        </p:nvGrpSpPr>
        <p:grpSpPr>
          <a:xfrm>
            <a:off x="1493520" y="2115070"/>
            <a:ext cx="4956478" cy="4767485"/>
            <a:chOff x="5728349" y="1953990"/>
            <a:chExt cx="4956478" cy="4767485"/>
          </a:xfrm>
        </p:grpSpPr>
        <p:sp>
          <p:nvSpPr>
            <p:cNvPr id="28" name="矩形 27"/>
            <p:cNvSpPr/>
            <p:nvPr/>
          </p:nvSpPr>
          <p:spPr>
            <a:xfrm>
              <a:off x="5867400" y="2097088"/>
              <a:ext cx="315686" cy="4427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8"/>
            <a:stretch>
              <a:fillRect/>
            </a:stretch>
          </p:blipFill>
          <p:spPr>
            <a:xfrm>
              <a:off x="5728349" y="1953990"/>
              <a:ext cx="4956478" cy="4767485"/>
            </a:xfrm>
            <a:prstGeom prst="rect">
              <a:avLst/>
            </a:prstGeom>
          </p:spPr>
        </p:pic>
      </p:grpSp>
    </p:spTree>
    <p:extLst>
      <p:ext uri="{BB962C8B-B14F-4D97-AF65-F5344CB8AC3E}">
        <p14:creationId xmlns:p14="http://schemas.microsoft.com/office/powerpoint/2010/main" val="362951422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par>
                                <p:cTn id="21" presetID="22" presetClass="entr" presetSubtype="1"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7" name="灯片编号占位符 6">
            <a:extLst>
              <a:ext uri="{FF2B5EF4-FFF2-40B4-BE49-F238E27FC236}">
                <a16:creationId xmlns:a16="http://schemas.microsoft.com/office/drawing/2014/main" xmlns="" id="{55E39117-B939-4B11-8403-57864E4EF7E9}"/>
              </a:ext>
            </a:extLst>
          </p:cNvPr>
          <p:cNvSpPr>
            <a:spLocks noGrp="1"/>
          </p:cNvSpPr>
          <p:nvPr>
            <p:ph type="sldNum" sz="quarter" idx="12"/>
          </p:nvPr>
        </p:nvSpPr>
        <p:spPr/>
        <p:txBody>
          <a:bodyPr/>
          <a:lstStyle/>
          <a:p>
            <a:fld id="{7D9BB5D0-35E4-459D-AEF3-FE4D7C45CC19}" type="slidenum">
              <a:rPr lang="zh-CN" altLang="en-US" sz="1400" smtClean="0"/>
              <a:t>13</a:t>
            </a:fld>
            <a:endParaRPr lang="zh-CN" altLang="en-US" sz="1400" dirty="0"/>
          </a:p>
        </p:txBody>
      </p:sp>
      <p:sp>
        <p:nvSpPr>
          <p:cNvPr id="21" name="TextBox 29">
            <a:extLst>
              <a:ext uri="{FF2B5EF4-FFF2-40B4-BE49-F238E27FC236}">
                <a16:creationId xmlns:a16="http://schemas.microsoft.com/office/drawing/2014/main" xmlns="" id="{98304587-A7B2-4731-B627-63CEACC140BA}"/>
              </a:ext>
            </a:extLst>
          </p:cNvPr>
          <p:cNvSpPr txBox="1"/>
          <p:nvPr/>
        </p:nvSpPr>
        <p:spPr>
          <a:xfrm>
            <a:off x="1735257" y="375325"/>
            <a:ext cx="6583680"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实践操作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grpSp>
        <p:nvGrpSpPr>
          <p:cNvPr id="18" name="组合 17">
            <a:extLst>
              <a:ext uri="{FF2B5EF4-FFF2-40B4-BE49-F238E27FC236}">
                <a16:creationId xmlns:a16="http://schemas.microsoft.com/office/drawing/2014/main" xmlns="" id="{BFC32541-6C82-4EC9-92B9-F8465EDCD5CC}"/>
              </a:ext>
            </a:extLst>
          </p:cNvPr>
          <p:cNvGrpSpPr/>
          <p:nvPr/>
        </p:nvGrpSpPr>
        <p:grpSpPr>
          <a:xfrm>
            <a:off x="1464920" y="1520825"/>
            <a:ext cx="3562177" cy="5430432"/>
            <a:chOff x="613062" y="791453"/>
            <a:chExt cx="3562177" cy="5430432"/>
          </a:xfrm>
        </p:grpSpPr>
        <p:sp>
          <p:nvSpPr>
            <p:cNvPr id="20" name="文本框 14">
              <a:extLst>
                <a:ext uri="{FF2B5EF4-FFF2-40B4-BE49-F238E27FC236}">
                  <a16:creationId xmlns:a16="http://schemas.microsoft.com/office/drawing/2014/main" xmlns="" id="{296CACA8-7533-490E-B05C-A891A921222D}"/>
                </a:ext>
              </a:extLst>
            </p:cNvPr>
            <p:cNvSpPr txBox="1"/>
            <p:nvPr/>
          </p:nvSpPr>
          <p:spPr>
            <a:xfrm>
              <a:off x="613062" y="791453"/>
              <a:ext cx="22993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流程图：</a:t>
              </a:r>
            </a:p>
          </p:txBody>
        </p:sp>
        <p:pic>
          <p:nvPicPr>
            <p:cNvPr id="22" name="Picture 3">
              <a:extLst>
                <a:ext uri="{FF2B5EF4-FFF2-40B4-BE49-F238E27FC236}">
                  <a16:creationId xmlns:a16="http://schemas.microsoft.com/office/drawing/2014/main" xmlns="" id="{77422532-5D54-45A0-AA30-CFB303735CC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649554" y="1078671"/>
              <a:ext cx="2525685" cy="5143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组合 2"/>
          <p:cNvGrpSpPr/>
          <p:nvPr/>
        </p:nvGrpSpPr>
        <p:grpSpPr>
          <a:xfrm>
            <a:off x="5728349" y="1953990"/>
            <a:ext cx="4956478" cy="4767485"/>
            <a:chOff x="5728349" y="1953990"/>
            <a:chExt cx="4956478" cy="4767485"/>
          </a:xfrm>
        </p:grpSpPr>
        <p:sp>
          <p:nvSpPr>
            <p:cNvPr id="2" name="矩形 1"/>
            <p:cNvSpPr/>
            <p:nvPr/>
          </p:nvSpPr>
          <p:spPr>
            <a:xfrm>
              <a:off x="5867400" y="2097088"/>
              <a:ext cx="315686" cy="4427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8"/>
            <a:stretch>
              <a:fillRect/>
            </a:stretch>
          </p:blipFill>
          <p:spPr>
            <a:xfrm>
              <a:off x="5728349" y="1953990"/>
              <a:ext cx="4956478" cy="4767485"/>
            </a:xfrm>
            <a:prstGeom prst="rect">
              <a:avLst/>
            </a:prstGeom>
          </p:spPr>
        </p:pic>
      </p:grpSp>
    </p:spTree>
    <p:extLst>
      <p:ext uri="{BB962C8B-B14F-4D97-AF65-F5344CB8AC3E}">
        <p14:creationId xmlns:p14="http://schemas.microsoft.com/office/powerpoint/2010/main" val="240159547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ppt_w/2"/>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ppt_w</p:attrName>
                                        </p:attrNameLst>
                                      </p:cBhvr>
                                      <p:tavLst>
                                        <p:tav tm="0">
                                          <p:val>
                                            <p:fltVal val="0"/>
                                          </p:val>
                                        </p:tav>
                                        <p:tav tm="100000">
                                          <p:val>
                                            <p:strVal val="#ppt_w"/>
                                          </p:val>
                                        </p:tav>
                                      </p:tavLst>
                                    </p:anim>
                                    <p:anim calcmode="lin" valueType="num">
                                      <p:cBhvr>
                                        <p:cTn id="10" dur="500" fill="hold"/>
                                        <p:tgtEl>
                                          <p:spTgt spid="21"/>
                                        </p:tgtEl>
                                        <p:attrNameLst>
                                          <p:attrName>ppt_h</p:attrName>
                                        </p:attrNameLst>
                                      </p:cBhvr>
                                      <p:tavLst>
                                        <p:tav tm="0">
                                          <p:val>
                                            <p:strVal val="#ppt_h"/>
                                          </p:val>
                                        </p:tav>
                                        <p:tav tm="100000">
                                          <p:val>
                                            <p:strVal val="#ppt_h"/>
                                          </p:val>
                                        </p:tav>
                                      </p:tavLst>
                                    </p:anim>
                                  </p:childTnLst>
                                </p:cTn>
                              </p:par>
                              <p:par>
                                <p:cTn id="11" presetID="22" presetClass="entr" presetSubtype="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22" presetClass="entr" presetSubtype="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a:extLst>
              <a:ext uri="{FF2B5EF4-FFF2-40B4-BE49-F238E27FC236}">
                <a16:creationId xmlns:a16="http://schemas.microsoft.com/office/drawing/2014/main" xmlns="" id="{DB514FB3-0433-4358-9311-218294E1FC4C}"/>
              </a:ext>
            </a:extLst>
          </p:cNvPr>
          <p:cNvSpPr txBox="1"/>
          <p:nvPr/>
        </p:nvSpPr>
        <p:spPr>
          <a:xfrm>
            <a:off x="1735257" y="375325"/>
            <a:ext cx="6583680"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endPar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4" name="灯片编号占位符 3">
            <a:extLst>
              <a:ext uri="{FF2B5EF4-FFF2-40B4-BE49-F238E27FC236}">
                <a16:creationId xmlns:a16="http://schemas.microsoft.com/office/drawing/2014/main" xmlns="" id="{9FE8AF0E-C127-429B-B32A-5CC684802B7B}"/>
              </a:ext>
            </a:extLst>
          </p:cNvPr>
          <p:cNvSpPr>
            <a:spLocks noGrp="1"/>
          </p:cNvSpPr>
          <p:nvPr>
            <p:ph type="sldNum" sz="quarter" idx="12"/>
          </p:nvPr>
        </p:nvSpPr>
        <p:spPr/>
        <p:txBody>
          <a:bodyPr/>
          <a:lstStyle/>
          <a:p>
            <a:fld id="{7D9BB5D0-35E4-459D-AEF3-FE4D7C45CC19}" type="slidenum">
              <a:rPr lang="zh-CN" altLang="en-US" sz="1400" smtClean="0"/>
              <a:t>14</a:t>
            </a:fld>
            <a:endParaRPr lang="zh-CN" altLang="en-US" sz="1400" dirty="0"/>
          </a:p>
        </p:txBody>
      </p:sp>
      <p:grpSp>
        <p:nvGrpSpPr>
          <p:cNvPr id="14" name="组合 13">
            <a:extLst>
              <a:ext uri="{FF2B5EF4-FFF2-40B4-BE49-F238E27FC236}">
                <a16:creationId xmlns:a16="http://schemas.microsoft.com/office/drawing/2014/main" xmlns="" id="{BFC32541-6C82-4EC9-92B9-F8465EDCD5CC}"/>
              </a:ext>
            </a:extLst>
          </p:cNvPr>
          <p:cNvGrpSpPr/>
          <p:nvPr/>
        </p:nvGrpSpPr>
        <p:grpSpPr>
          <a:xfrm>
            <a:off x="505171" y="1427568"/>
            <a:ext cx="3562177" cy="5430432"/>
            <a:chOff x="613062" y="791453"/>
            <a:chExt cx="3562177" cy="5430432"/>
          </a:xfrm>
        </p:grpSpPr>
        <p:sp>
          <p:nvSpPr>
            <p:cNvPr id="15" name="文本框 14">
              <a:extLst>
                <a:ext uri="{FF2B5EF4-FFF2-40B4-BE49-F238E27FC236}">
                  <a16:creationId xmlns:a16="http://schemas.microsoft.com/office/drawing/2014/main" xmlns="" id="{296CACA8-7533-490E-B05C-A891A921222D}"/>
                </a:ext>
              </a:extLst>
            </p:cNvPr>
            <p:cNvSpPr txBox="1"/>
            <p:nvPr/>
          </p:nvSpPr>
          <p:spPr>
            <a:xfrm>
              <a:off x="613062" y="791453"/>
              <a:ext cx="22993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流程图：</a:t>
              </a:r>
            </a:p>
          </p:txBody>
        </p:sp>
        <p:pic>
          <p:nvPicPr>
            <p:cNvPr id="16" name="Picture 3">
              <a:extLst>
                <a:ext uri="{FF2B5EF4-FFF2-40B4-BE49-F238E27FC236}">
                  <a16:creationId xmlns:a16="http://schemas.microsoft.com/office/drawing/2014/main" xmlns="" id="{77422532-5D54-45A0-AA30-CFB303735CC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649554" y="1078671"/>
              <a:ext cx="2525685" cy="5143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组合 17">
            <a:extLst>
              <a:ext uri="{FF2B5EF4-FFF2-40B4-BE49-F238E27FC236}">
                <a16:creationId xmlns:a16="http://schemas.microsoft.com/office/drawing/2014/main" xmlns="" id="{3E8DB864-20CA-48E9-94CC-478EBF39FCE2}"/>
              </a:ext>
            </a:extLst>
          </p:cNvPr>
          <p:cNvGrpSpPr/>
          <p:nvPr/>
        </p:nvGrpSpPr>
        <p:grpSpPr>
          <a:xfrm>
            <a:off x="5609001" y="1522698"/>
            <a:ext cx="4701157" cy="4454200"/>
            <a:chOff x="5268716" y="634571"/>
            <a:chExt cx="4701157" cy="4454200"/>
          </a:xfrm>
        </p:grpSpPr>
        <p:sp>
          <p:nvSpPr>
            <p:cNvPr id="19" name="文本框 90">
              <a:extLst>
                <a:ext uri="{FF2B5EF4-FFF2-40B4-BE49-F238E27FC236}">
                  <a16:creationId xmlns:a16="http://schemas.microsoft.com/office/drawing/2014/main" xmlns="" id="{EFDE389B-6D57-4A72-95F6-F45CC480EBF8}"/>
                </a:ext>
              </a:extLst>
            </p:cNvPr>
            <p:cNvSpPr txBox="1"/>
            <p:nvPr/>
          </p:nvSpPr>
          <p:spPr>
            <a:xfrm>
              <a:off x="5268716" y="634571"/>
              <a:ext cx="22993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参考程序：</a:t>
              </a:r>
            </a:p>
          </p:txBody>
        </p:sp>
        <p:pic>
          <p:nvPicPr>
            <p:cNvPr id="20" name="Picture 2">
              <a:extLst>
                <a:ext uri="{FF2B5EF4-FFF2-40B4-BE49-F238E27FC236}">
                  <a16:creationId xmlns:a16="http://schemas.microsoft.com/office/drawing/2014/main" xmlns="" id="{1DAC3503-C084-4B2C-9C1F-2434A7625F4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47" b="97458" l="0" r="97521"/>
                      </a14:imgEffect>
                    </a14:imgLayer>
                  </a14:imgProps>
                </a:ext>
                <a:ext uri="{28A0092B-C50C-407E-A947-70E740481C1C}">
                  <a14:useLocalDpi xmlns:a14="http://schemas.microsoft.com/office/drawing/2010/main" val="0"/>
                </a:ext>
              </a:extLst>
            </a:blip>
            <a:srcRect/>
            <a:stretch>
              <a:fillRect/>
            </a:stretch>
          </p:blipFill>
          <p:spPr bwMode="auto">
            <a:xfrm>
              <a:off x="5881169" y="1101440"/>
              <a:ext cx="4088704" cy="398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5812791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429" y="2431946"/>
            <a:ext cx="5053167" cy="3523197"/>
          </a:xfrm>
          <a:prstGeom prst="rect">
            <a:avLst/>
          </a:prstGeom>
        </p:spPr>
      </p:pic>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8"/>
          <a:stretch>
            <a:fillRect/>
          </a:stretch>
        </p:blipFill>
        <p:spPr>
          <a:xfrm>
            <a:off x="274320" y="260350"/>
            <a:ext cx="1219200" cy="951865"/>
          </a:xfrm>
          <a:prstGeom prst="rect">
            <a:avLst/>
          </a:prstGeom>
        </p:spPr>
      </p:pic>
      <p:sp>
        <p:nvSpPr>
          <p:cNvPr id="14" name="TextBox 29">
            <a:extLst>
              <a:ext uri="{FF2B5EF4-FFF2-40B4-BE49-F238E27FC236}">
                <a16:creationId xmlns:a16="http://schemas.microsoft.com/office/drawing/2014/main" xmlns="" id="{6C67BD30-D478-49C9-8D87-9DD807EC9FA3}"/>
              </a:ext>
            </a:extLst>
          </p:cNvPr>
          <p:cNvSpPr txBox="1"/>
          <p:nvPr/>
        </p:nvSpPr>
        <p:spPr>
          <a:xfrm>
            <a:off x="1738131" y="372925"/>
            <a:ext cx="10848521"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a:extLst>
              <a:ext uri="{FF2B5EF4-FFF2-40B4-BE49-F238E27FC236}">
                <a16:creationId xmlns:a16="http://schemas.microsoft.com/office/drawing/2014/main" xmlns="" id="{AB81BC6F-1B9B-40CB-8CCA-84B4D1B7DE51}"/>
              </a:ext>
            </a:extLst>
          </p:cNvPr>
          <p:cNvSpPr>
            <a:spLocks noGrp="1"/>
          </p:cNvSpPr>
          <p:nvPr>
            <p:ph type="sldNum" sz="quarter" idx="12"/>
          </p:nvPr>
        </p:nvSpPr>
        <p:spPr/>
        <p:txBody>
          <a:bodyPr/>
          <a:lstStyle/>
          <a:p>
            <a:fld id="{7D9BB5D0-35E4-459D-AEF3-FE4D7C45CC19}" type="slidenum">
              <a:rPr lang="zh-CN" altLang="en-US" smtClean="0"/>
              <a:t>15</a:t>
            </a:fld>
            <a:endParaRPr lang="zh-CN" altLang="en-US"/>
          </a:p>
        </p:txBody>
      </p:sp>
      <p:sp>
        <p:nvSpPr>
          <p:cNvPr id="26" name="矩形: 圆角 25">
            <a:extLst>
              <a:ext uri="{FF2B5EF4-FFF2-40B4-BE49-F238E27FC236}">
                <a16:creationId xmlns:a16="http://schemas.microsoft.com/office/drawing/2014/main" xmlns="" id="{8B73130E-5C82-4650-8056-41BC110A9066}"/>
              </a:ext>
            </a:extLst>
          </p:cNvPr>
          <p:cNvSpPr/>
          <p:nvPr/>
        </p:nvSpPr>
        <p:spPr>
          <a:xfrm>
            <a:off x="1847849" y="1366090"/>
            <a:ext cx="6178551"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我们去陌生的地方需要地图指引</a:t>
            </a:r>
          </a:p>
        </p:txBody>
      </p:sp>
      <p:sp>
        <p:nvSpPr>
          <p:cNvPr id="32" name="TextBox 11">
            <a:extLst>
              <a:ext uri="{FF2B5EF4-FFF2-40B4-BE49-F238E27FC236}">
                <a16:creationId xmlns:a16="http://schemas.microsoft.com/office/drawing/2014/main" xmlns="" id="{76EE6B63-9F2F-41A9-B81A-1312A54963F2}"/>
              </a:ext>
            </a:extLst>
          </p:cNvPr>
          <p:cNvSpPr txBox="1"/>
          <p:nvPr/>
        </p:nvSpPr>
        <p:spPr>
          <a:xfrm>
            <a:off x="9642124" y="2075365"/>
            <a:ext cx="1571625" cy="646331"/>
          </a:xfrm>
          <a:prstGeom prst="rect">
            <a:avLst/>
          </a:prstGeom>
          <a:noFill/>
        </p:spPr>
        <p:txBody>
          <a:bodyPr wrap="square" rtlCol="0">
            <a:spAutoFit/>
          </a:bodyPr>
          <a:lstStyle/>
          <a:p>
            <a:r>
              <a:rPr lang="zh-CN" altLang="en-US" sz="3600" b="1" dirty="0">
                <a:solidFill>
                  <a:srgbClr val="FF0000"/>
                </a:solidFill>
                <a:latin typeface="Times New Roman" pitchFamily="18" charset="0"/>
                <a:cs typeface="Times New Roman" pitchFamily="18" charset="0"/>
              </a:rPr>
              <a:t>（</a:t>
            </a:r>
            <a:r>
              <a:rPr lang="en-US" altLang="zh-CN" sz="3600" b="1" dirty="0">
                <a:solidFill>
                  <a:srgbClr val="FF0000"/>
                </a:solidFill>
                <a:latin typeface="Times New Roman" pitchFamily="18" charset="0"/>
                <a:cs typeface="Times New Roman" pitchFamily="18" charset="0"/>
              </a:rPr>
              <a:t>3</a:t>
            </a:r>
            <a:r>
              <a:rPr lang="zh-CN" altLang="en-US" sz="3600" b="1" dirty="0">
                <a:solidFill>
                  <a:srgbClr val="FF0000"/>
                </a:solidFill>
                <a:latin typeface="Times New Roman" pitchFamily="18" charset="0"/>
                <a:cs typeface="Times New Roman" pitchFamily="18" charset="0"/>
              </a:rPr>
              <a:t>，</a:t>
            </a:r>
            <a:r>
              <a:rPr lang="en-US" altLang="zh-CN" sz="3600" b="1" dirty="0">
                <a:solidFill>
                  <a:srgbClr val="FF0000"/>
                </a:solidFill>
                <a:latin typeface="Times New Roman" pitchFamily="18" charset="0"/>
                <a:cs typeface="Times New Roman" pitchFamily="18" charset="0"/>
              </a:rPr>
              <a:t>5</a:t>
            </a:r>
            <a:r>
              <a:rPr lang="zh-CN" altLang="en-US" sz="3600" b="1" dirty="0">
                <a:solidFill>
                  <a:srgbClr val="FF0000"/>
                </a:solidFill>
                <a:latin typeface="Times New Roman" pitchFamily="18" charset="0"/>
                <a:cs typeface="Times New Roman" pitchFamily="18" charset="0"/>
              </a:rPr>
              <a:t>）</a:t>
            </a:r>
          </a:p>
        </p:txBody>
      </p:sp>
      <p:pic>
        <p:nvPicPr>
          <p:cNvPr id="40" name="内容占位符 1">
            <a:extLst>
              <a:ext uri="{FF2B5EF4-FFF2-40B4-BE49-F238E27FC236}">
                <a16:creationId xmlns:a16="http://schemas.microsoft.com/office/drawing/2014/main" xmlns="" id="{4524F31E-F400-473E-84E5-19C78E8FD8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200" y="2546361"/>
            <a:ext cx="5181600" cy="3886200"/>
          </a:xfrm>
          <a:prstGeom prst="rect">
            <a:avLst/>
          </a:prstGeom>
        </p:spPr>
      </p:pic>
      <p:sp>
        <p:nvSpPr>
          <p:cNvPr id="20" name="灯片编号占位符 3">
            <a:extLst>
              <a:ext uri="{FF2B5EF4-FFF2-40B4-BE49-F238E27FC236}">
                <a16:creationId xmlns:a16="http://schemas.microsoft.com/office/drawing/2014/main" xmlns="" id="{9034964D-D411-4A84-9A12-9AC7048618B5}"/>
              </a:ext>
            </a:extLst>
          </p:cNvPr>
          <p:cNvSpPr txBox="1">
            <a:spLocks/>
          </p:cNvSpPr>
          <p:nvPr/>
        </p:nvSpPr>
        <p:spPr>
          <a:xfrm>
            <a:off x="8661396" y="6346174"/>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z="1400" smtClean="0"/>
              <a:pPr/>
              <a:t>15</a:t>
            </a:fld>
            <a:endParaRPr lang="zh-CN" altLang="en-US" sz="1400" dirty="0"/>
          </a:p>
        </p:txBody>
      </p:sp>
      <p:sp>
        <p:nvSpPr>
          <p:cNvPr id="23" name="PA-文本框 9">
            <a:extLst>
              <a:ext uri="{FF2B5EF4-FFF2-40B4-BE49-F238E27FC236}">
                <a16:creationId xmlns:a16="http://schemas.microsoft.com/office/drawing/2014/main" xmlns="" id="{4AB12890-A8F6-48B7-BE4B-AE4B6C20854F}"/>
              </a:ext>
            </a:extLst>
          </p:cNvPr>
          <p:cNvSpPr txBox="1"/>
          <p:nvPr>
            <p:custDataLst>
              <p:tags r:id="rId1"/>
            </p:custDataLst>
          </p:nvPr>
        </p:nvSpPr>
        <p:spPr>
          <a:xfrm>
            <a:off x="9098927" y="5228149"/>
            <a:ext cx="1868138" cy="726994"/>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just">
              <a:lnSpc>
                <a:spcPct val="200000"/>
              </a:lnSpc>
            </a:pPr>
            <a:r>
              <a:rPr lang="zh-CN" altLang="en-US" sz="2400" dirty="0" smtClean="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大地坐标系</a:t>
            </a:r>
            <a:endParaRPr lang="zh-CN" altLang="en-US" sz="24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p:txBody>
      </p:sp>
      <p:cxnSp>
        <p:nvCxnSpPr>
          <p:cNvPr id="38" name="直接连接符 37">
            <a:extLst>
              <a:ext uri="{FF2B5EF4-FFF2-40B4-BE49-F238E27FC236}">
                <a16:creationId xmlns:a16="http://schemas.microsoft.com/office/drawing/2014/main" xmlns="" id="{EF7E6C99-173F-45EE-8F87-2A01472B22CF}"/>
              </a:ext>
            </a:extLst>
          </p:cNvPr>
          <p:cNvCxnSpPr/>
          <p:nvPr/>
        </p:nvCxnSpPr>
        <p:spPr>
          <a:xfrm>
            <a:off x="9455395" y="2892678"/>
            <a:ext cx="0" cy="157478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170B1267-A918-435F-BCFF-3804F73BA96C}"/>
              </a:ext>
            </a:extLst>
          </p:cNvPr>
          <p:cNvCxnSpPr/>
          <p:nvPr/>
        </p:nvCxnSpPr>
        <p:spPr>
          <a:xfrm flipH="1">
            <a:off x="8392217" y="2892678"/>
            <a:ext cx="108039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xmlns="" id="{1B2BA6AD-EABB-46B3-8D64-892836F76C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60318" y="4182870"/>
            <a:ext cx="1012073" cy="569190"/>
          </a:xfrm>
          <a:prstGeom prst="rect">
            <a:avLst/>
          </a:prstGeom>
        </p:spPr>
      </p:pic>
    </p:spTree>
    <p:extLst>
      <p:ext uri="{BB962C8B-B14F-4D97-AF65-F5344CB8AC3E}">
        <p14:creationId xmlns:p14="http://schemas.microsoft.com/office/powerpoint/2010/main" val="243044396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ppt_x</p:attrName>
                                        </p:attrNameLst>
                                      </p:cBhvr>
                                      <p:tavLst>
                                        <p:tav tm="0">
                                          <p:val>
                                            <p:strVal val="#ppt_x-#ppt_w/2"/>
                                          </p:val>
                                        </p:tav>
                                        <p:tav tm="100000">
                                          <p:val>
                                            <p:strVal val="#ppt_x"/>
                                          </p:val>
                                        </p:tav>
                                      </p:tavLst>
                                    </p:anim>
                                    <p:anim calcmode="lin" valueType="num">
                                      <p:cBhvr>
                                        <p:cTn id="14" dur="500" fill="hold"/>
                                        <p:tgtEl>
                                          <p:spTgt spid="26"/>
                                        </p:tgtEl>
                                        <p:attrNameLst>
                                          <p:attrName>ppt_y</p:attrName>
                                        </p:attrNameLst>
                                      </p:cBhvr>
                                      <p:tavLst>
                                        <p:tav tm="0">
                                          <p:val>
                                            <p:strVal val="#ppt_y"/>
                                          </p:val>
                                        </p:tav>
                                        <p:tav tm="100000">
                                          <p:val>
                                            <p:strVal val="#ppt_y"/>
                                          </p:val>
                                        </p:tav>
                                      </p:tavLst>
                                    </p:anim>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up)">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up)">
                                      <p:cBhvr>
                                        <p:cTn id="29" dur="500"/>
                                        <p:tgtEl>
                                          <p:spTgt spid="23"/>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57" presetClass="path" presetSubtype="0" accel="50000" decel="50000" fill="hold" nodeType="clickEffect">
                                  <p:stCondLst>
                                    <p:cond delay="0"/>
                                  </p:stCondLst>
                                  <p:childTnLst>
                                    <p:animMotion origin="layout" path="M -0.00013 1.11111E-6 L -0.00013 -0.125 L -0.00039 -0.22685 L 0.08568 -0.22847 " pathEditMode="relative" rAng="0" ptsTypes="FFFF">
                                      <p:cBhvr>
                                        <p:cTn id="39" dur="2000" fill="hold"/>
                                        <p:tgtEl>
                                          <p:spTgt spid="39"/>
                                        </p:tgtEl>
                                        <p:attrNameLst>
                                          <p:attrName>ppt_x</p:attrName>
                                          <p:attrName>ppt_y</p:attrName>
                                        </p:attrNameLst>
                                      </p:cBhvr>
                                      <p:rCtr x="4271" y="-11435"/>
                                    </p:animMotion>
                                  </p:childTnLst>
                                </p:cTn>
                              </p:par>
                            </p:childTnLst>
                          </p:cTn>
                        </p:par>
                        <p:par>
                          <p:cTn id="40" fill="hold">
                            <p:stCondLst>
                              <p:cond delay="2000"/>
                            </p:stCondLst>
                            <p:childTnLst>
                              <p:par>
                                <p:cTn id="41" presetID="16" presetClass="entr" presetSubtype="26"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barn(inHorizontal)">
                                      <p:cBhvr>
                                        <p:cTn id="43" dur="1000"/>
                                        <p:tgtEl>
                                          <p:spTgt spid="38"/>
                                        </p:tgtEl>
                                      </p:cBhvr>
                                    </p:animEffect>
                                  </p:childTnLst>
                                </p:cTn>
                              </p:par>
                              <p:par>
                                <p:cTn id="44" presetID="16" presetClass="entr" presetSubtype="21"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arn(inVertical)">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animBg="1"/>
      <p:bldP spid="3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1006" y="2431947"/>
            <a:ext cx="3835851" cy="3841854"/>
          </a:xfrm>
          <a:prstGeom prst="rect">
            <a:avLst/>
          </a:prstGeom>
        </p:spPr>
      </p:pic>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14" name="TextBox 29">
            <a:extLst>
              <a:ext uri="{FF2B5EF4-FFF2-40B4-BE49-F238E27FC236}">
                <a16:creationId xmlns:a16="http://schemas.microsoft.com/office/drawing/2014/main" xmlns="" id="{6C67BD30-D478-49C9-8D87-9DD807EC9FA3}"/>
              </a:ext>
            </a:extLst>
          </p:cNvPr>
          <p:cNvSpPr txBox="1"/>
          <p:nvPr/>
        </p:nvSpPr>
        <p:spPr>
          <a:xfrm>
            <a:off x="1738131" y="372925"/>
            <a:ext cx="10848521"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a:extLst>
              <a:ext uri="{FF2B5EF4-FFF2-40B4-BE49-F238E27FC236}">
                <a16:creationId xmlns:a16="http://schemas.microsoft.com/office/drawing/2014/main" xmlns="" id="{AB81BC6F-1B9B-40CB-8CCA-84B4D1B7DE51}"/>
              </a:ext>
            </a:extLst>
          </p:cNvPr>
          <p:cNvSpPr>
            <a:spLocks noGrp="1"/>
          </p:cNvSpPr>
          <p:nvPr>
            <p:ph type="sldNum" sz="quarter" idx="12"/>
          </p:nvPr>
        </p:nvSpPr>
        <p:spPr/>
        <p:txBody>
          <a:bodyPr/>
          <a:lstStyle/>
          <a:p>
            <a:fld id="{7D9BB5D0-35E4-459D-AEF3-FE4D7C45CC19}" type="slidenum">
              <a:rPr lang="zh-CN" altLang="en-US" smtClean="0"/>
              <a:t>16</a:t>
            </a:fld>
            <a:endParaRPr lang="zh-CN" altLang="en-US"/>
          </a:p>
        </p:txBody>
      </p:sp>
      <p:sp>
        <p:nvSpPr>
          <p:cNvPr id="26" name="矩形: 圆角 25">
            <a:extLst>
              <a:ext uri="{FF2B5EF4-FFF2-40B4-BE49-F238E27FC236}">
                <a16:creationId xmlns:a16="http://schemas.microsoft.com/office/drawing/2014/main" xmlns="" id="{8B73130E-5C82-4650-8056-41BC110A9066}"/>
              </a:ext>
            </a:extLst>
          </p:cNvPr>
          <p:cNvSpPr/>
          <p:nvPr/>
        </p:nvSpPr>
        <p:spPr>
          <a:xfrm>
            <a:off x="1847850" y="1366090"/>
            <a:ext cx="5033398"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方正兰亭黑简体" panose="02000000000000000000" pitchFamily="2" charset="-122"/>
                <a:ea typeface="方正兰亭黑简体" panose="02000000000000000000" pitchFamily="2" charset="-122"/>
              </a:rPr>
              <a:t>坐标系的应用：经纬度</a:t>
            </a: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pic>
        <p:nvPicPr>
          <p:cNvPr id="40" name="内容占位符 1">
            <a:extLst>
              <a:ext uri="{FF2B5EF4-FFF2-40B4-BE49-F238E27FC236}">
                <a16:creationId xmlns:a16="http://schemas.microsoft.com/office/drawing/2014/main" xmlns="" id="{4524F31E-F400-473E-84E5-19C78E8FD8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30847" y="2210200"/>
            <a:ext cx="4063600" cy="4063600"/>
          </a:xfrm>
          <a:prstGeom prst="rect">
            <a:avLst/>
          </a:prstGeom>
        </p:spPr>
      </p:pic>
      <p:sp>
        <p:nvSpPr>
          <p:cNvPr id="20" name="灯片编号占位符 3">
            <a:extLst>
              <a:ext uri="{FF2B5EF4-FFF2-40B4-BE49-F238E27FC236}">
                <a16:creationId xmlns:a16="http://schemas.microsoft.com/office/drawing/2014/main" xmlns="" id="{9034964D-D411-4A84-9A12-9AC7048618B5}"/>
              </a:ext>
            </a:extLst>
          </p:cNvPr>
          <p:cNvSpPr txBox="1">
            <a:spLocks/>
          </p:cNvSpPr>
          <p:nvPr/>
        </p:nvSpPr>
        <p:spPr>
          <a:xfrm>
            <a:off x="8661396" y="6346174"/>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z="1400" smtClean="0"/>
              <a:pPr/>
              <a:t>16</a:t>
            </a:fld>
            <a:endParaRPr lang="zh-CN" altLang="en-US" sz="1400" dirty="0"/>
          </a:p>
        </p:txBody>
      </p:sp>
    </p:spTree>
    <p:extLst>
      <p:ext uri="{BB962C8B-B14F-4D97-AF65-F5344CB8AC3E}">
        <p14:creationId xmlns:p14="http://schemas.microsoft.com/office/powerpoint/2010/main" val="374772572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ppt_x</p:attrName>
                                        </p:attrNameLst>
                                      </p:cBhvr>
                                      <p:tavLst>
                                        <p:tav tm="0">
                                          <p:val>
                                            <p:strVal val="#ppt_x-#ppt_w/2"/>
                                          </p:val>
                                        </p:tav>
                                        <p:tav tm="100000">
                                          <p:val>
                                            <p:strVal val="#ppt_x"/>
                                          </p:val>
                                        </p:tav>
                                      </p:tavLst>
                                    </p:anim>
                                    <p:anim calcmode="lin" valueType="num">
                                      <p:cBhvr>
                                        <p:cTn id="14" dur="500" fill="hold"/>
                                        <p:tgtEl>
                                          <p:spTgt spid="26"/>
                                        </p:tgtEl>
                                        <p:attrNameLst>
                                          <p:attrName>ppt_y</p:attrName>
                                        </p:attrNameLst>
                                      </p:cBhvr>
                                      <p:tavLst>
                                        <p:tav tm="0">
                                          <p:val>
                                            <p:strVal val="#ppt_y"/>
                                          </p:val>
                                        </p:tav>
                                        <p:tav tm="100000">
                                          <p:val>
                                            <p:strVal val="#ppt_y"/>
                                          </p:val>
                                        </p:tav>
                                      </p:tavLst>
                                    </p:anim>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up)">
                                      <p:cBhvr>
                                        <p:cTn id="20" dur="500"/>
                                        <p:tgtEl>
                                          <p:spTgt spid="40"/>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a:extLst>
              <a:ext uri="{FF2B5EF4-FFF2-40B4-BE49-F238E27FC236}">
                <a16:creationId xmlns:a16="http://schemas.microsoft.com/office/drawing/2014/main" xmlns="" id="{6C67BD30-D478-49C9-8D87-9DD807EC9FA3}"/>
              </a:ext>
            </a:extLst>
          </p:cNvPr>
          <p:cNvSpPr txBox="1"/>
          <p:nvPr/>
        </p:nvSpPr>
        <p:spPr>
          <a:xfrm>
            <a:off x="1738131" y="372925"/>
            <a:ext cx="10848521"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a:extLst>
              <a:ext uri="{FF2B5EF4-FFF2-40B4-BE49-F238E27FC236}">
                <a16:creationId xmlns:a16="http://schemas.microsoft.com/office/drawing/2014/main" xmlns="" id="{AB81BC6F-1B9B-40CB-8CCA-84B4D1B7DE51}"/>
              </a:ext>
            </a:extLst>
          </p:cNvPr>
          <p:cNvSpPr>
            <a:spLocks noGrp="1"/>
          </p:cNvSpPr>
          <p:nvPr>
            <p:ph type="sldNum" sz="quarter" idx="12"/>
          </p:nvPr>
        </p:nvSpPr>
        <p:spPr/>
        <p:txBody>
          <a:bodyPr/>
          <a:lstStyle/>
          <a:p>
            <a:fld id="{7D9BB5D0-35E4-459D-AEF3-FE4D7C45CC19}" type="slidenum">
              <a:rPr lang="zh-CN" altLang="en-US" sz="1400" smtClean="0"/>
              <a:t>17</a:t>
            </a:fld>
            <a:endParaRPr lang="zh-CN" altLang="en-US" sz="1400" dirty="0"/>
          </a:p>
        </p:txBody>
      </p:sp>
      <p:sp>
        <p:nvSpPr>
          <p:cNvPr id="33" name="矩形 32">
            <a:extLst>
              <a:ext uri="{FF2B5EF4-FFF2-40B4-BE49-F238E27FC236}">
                <a16:creationId xmlns:a16="http://schemas.microsoft.com/office/drawing/2014/main" xmlns="" id="{E85DBC05-6EB6-4EF6-9C25-0B624C258324}"/>
              </a:ext>
            </a:extLst>
          </p:cNvPr>
          <p:cNvSpPr/>
          <p:nvPr/>
        </p:nvSpPr>
        <p:spPr>
          <a:xfrm>
            <a:off x="6552829" y="3077152"/>
            <a:ext cx="1440200" cy="1105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xmlns="" id="{536CD82D-7D03-4C97-A942-5176246E2522}"/>
              </a:ext>
            </a:extLst>
          </p:cNvPr>
          <p:cNvSpPr/>
          <p:nvPr/>
        </p:nvSpPr>
        <p:spPr>
          <a:xfrm>
            <a:off x="6574391" y="5285357"/>
            <a:ext cx="1440200" cy="1224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098D5D67-ECB4-454C-826D-89B5ABCBDD04}"/>
              </a:ext>
            </a:extLst>
          </p:cNvPr>
          <p:cNvSpPr/>
          <p:nvPr/>
        </p:nvSpPr>
        <p:spPr>
          <a:xfrm>
            <a:off x="7586577" y="5976092"/>
            <a:ext cx="3150252" cy="82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xmlns="" id="{EBEAD2EF-ACC7-45D8-8F66-D93AC9349A9C}"/>
              </a:ext>
            </a:extLst>
          </p:cNvPr>
          <p:cNvSpPr/>
          <p:nvPr/>
        </p:nvSpPr>
        <p:spPr>
          <a:xfrm>
            <a:off x="8535684" y="4964488"/>
            <a:ext cx="2211880" cy="821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07C5C9AB-6DB4-4501-B5A3-F2A837AFD061}"/>
              </a:ext>
            </a:extLst>
          </p:cNvPr>
          <p:cNvSpPr/>
          <p:nvPr/>
        </p:nvSpPr>
        <p:spPr>
          <a:xfrm>
            <a:off x="8832380" y="3197067"/>
            <a:ext cx="2211880" cy="6054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xmlns="" id="{1FE76D07-B4D8-4E94-A818-5C39F89045D3}"/>
              </a:ext>
            </a:extLst>
          </p:cNvPr>
          <p:cNvSpPr txBox="1"/>
          <p:nvPr/>
        </p:nvSpPr>
        <p:spPr>
          <a:xfrm>
            <a:off x="1238357" y="1883926"/>
            <a:ext cx="4531641" cy="3033459"/>
          </a:xfrm>
          <a:prstGeom prst="rect">
            <a:avLst/>
          </a:prstGeom>
          <a:noFill/>
        </p:spPr>
        <p:txBody>
          <a:bodyPr wrap="square" rtlCol="0">
            <a:spAutoFit/>
          </a:bodyPr>
          <a:lstStyle/>
          <a:p>
            <a:pPr algn="just">
              <a:lnSpc>
                <a:spcPct val="150000"/>
              </a:lnSpc>
            </a:pPr>
            <a:r>
              <a:rPr lang="zh-CN" altLang="en-US" sz="2600" b="1" dirty="0">
                <a:latin typeface="方正兰亭黑简体" panose="02000000000000000000" pitchFamily="2" charset="-122"/>
                <a:ea typeface="方正兰亭黑简体" panose="02000000000000000000" pitchFamily="2" charset="-122"/>
              </a:rPr>
              <a:t>拓展任务：</a:t>
            </a:r>
            <a:endParaRPr lang="en-US" altLang="zh-CN" sz="2600" b="1" dirty="0">
              <a:latin typeface="方正兰亭黑简体" panose="02000000000000000000" pitchFamily="2" charset="-122"/>
              <a:ea typeface="方正兰亭黑简体" panose="02000000000000000000" pitchFamily="2" charset="-122"/>
            </a:endParaRPr>
          </a:p>
          <a:p>
            <a:pPr algn="just">
              <a:lnSpc>
                <a:spcPct val="150000"/>
              </a:lnSpc>
            </a:pPr>
            <a:r>
              <a:rPr lang="zh-CN" altLang="en-US" sz="2600" dirty="0">
                <a:latin typeface="方正兰亭黑简体" panose="02000000000000000000" pitchFamily="2" charset="-122"/>
                <a:ea typeface="方正兰亭黑简体" panose="02000000000000000000" pitchFamily="2" charset="-122"/>
              </a:rPr>
              <a:t>从红点依次走到</a:t>
            </a:r>
            <a:endParaRPr lang="en-US" altLang="zh-CN" sz="2600" dirty="0">
              <a:latin typeface="方正兰亭黑简体" panose="02000000000000000000" pitchFamily="2" charset="-122"/>
              <a:ea typeface="方正兰亭黑简体" panose="02000000000000000000" pitchFamily="2" charset="-122"/>
            </a:endParaRPr>
          </a:p>
          <a:p>
            <a:pPr>
              <a:lnSpc>
                <a:spcPct val="150000"/>
              </a:lnSpc>
            </a:pPr>
            <a:r>
              <a:rPr lang="zh-CN" altLang="en-US" sz="2600" dirty="0">
                <a:latin typeface="方正兰亭黑简体" panose="02000000000000000000" pitchFamily="2" charset="-122"/>
                <a:ea typeface="方正兰亭黑简体" panose="02000000000000000000" pitchFamily="2" charset="-122"/>
              </a:rPr>
              <a:t>（</a:t>
            </a:r>
            <a:r>
              <a:rPr lang="en-US" altLang="zh-CN" sz="2600" dirty="0">
                <a:latin typeface="方正兰亭黑简体" panose="02000000000000000000" pitchFamily="2" charset="-122"/>
                <a:ea typeface="方正兰亭黑简体" panose="02000000000000000000" pitchFamily="2" charset="-122"/>
              </a:rPr>
              <a:t>0.9</a:t>
            </a:r>
            <a:r>
              <a:rPr lang="zh-CN" altLang="en-US" sz="2600" dirty="0">
                <a:latin typeface="方正兰亭黑简体" panose="02000000000000000000" pitchFamily="2" charset="-122"/>
                <a:ea typeface="方正兰亭黑简体" panose="02000000000000000000" pitchFamily="2" charset="-122"/>
              </a:rPr>
              <a:t>，</a:t>
            </a:r>
            <a:r>
              <a:rPr lang="en-US" altLang="zh-CN" sz="2600" dirty="0">
                <a:latin typeface="方正兰亭黑简体" panose="02000000000000000000" pitchFamily="2" charset="-122"/>
                <a:ea typeface="方正兰亭黑简体" panose="02000000000000000000" pitchFamily="2" charset="-122"/>
              </a:rPr>
              <a:t>0.3</a:t>
            </a:r>
            <a:r>
              <a:rPr lang="zh-CN" altLang="en-US" sz="2600" dirty="0">
                <a:latin typeface="方正兰亭黑简体" panose="02000000000000000000" pitchFamily="2" charset="-122"/>
                <a:ea typeface="方正兰亭黑简体" panose="02000000000000000000" pitchFamily="2" charset="-122"/>
              </a:rPr>
              <a:t>）、（</a:t>
            </a:r>
            <a:r>
              <a:rPr lang="en-US" altLang="zh-CN" sz="2600" dirty="0">
                <a:latin typeface="方正兰亭黑简体" panose="02000000000000000000" pitchFamily="2" charset="-122"/>
                <a:ea typeface="方正兰亭黑简体" panose="02000000000000000000" pitchFamily="2" charset="-122"/>
              </a:rPr>
              <a:t>0.3</a:t>
            </a:r>
            <a:r>
              <a:rPr lang="zh-CN" altLang="en-US" sz="2600" dirty="0">
                <a:latin typeface="方正兰亭黑简体" panose="02000000000000000000" pitchFamily="2" charset="-122"/>
                <a:ea typeface="方正兰亭黑简体" panose="02000000000000000000" pitchFamily="2" charset="-122"/>
              </a:rPr>
              <a:t>，</a:t>
            </a:r>
            <a:r>
              <a:rPr lang="en-US" altLang="zh-CN" sz="2600" dirty="0">
                <a:latin typeface="方正兰亭黑简体" panose="02000000000000000000" pitchFamily="2" charset="-122"/>
                <a:ea typeface="方正兰亭黑简体" panose="02000000000000000000" pitchFamily="2" charset="-122"/>
              </a:rPr>
              <a:t>0</a:t>
            </a:r>
            <a:r>
              <a:rPr lang="zh-CN" altLang="en-US" sz="2600" dirty="0">
                <a:latin typeface="方正兰亭黑简体" panose="02000000000000000000" pitchFamily="2" charset="-122"/>
                <a:ea typeface="方正兰亭黑简体" panose="02000000000000000000" pitchFamily="2" charset="-122"/>
              </a:rPr>
              <a:t>）、（</a:t>
            </a:r>
            <a:r>
              <a:rPr lang="en-US" altLang="zh-CN" sz="2600" dirty="0">
                <a:latin typeface="方正兰亭黑简体" panose="02000000000000000000" pitchFamily="2" charset="-122"/>
                <a:ea typeface="方正兰亭黑简体" panose="02000000000000000000" pitchFamily="2" charset="-122"/>
              </a:rPr>
              <a:t>0.6</a:t>
            </a:r>
            <a:r>
              <a:rPr lang="zh-CN" altLang="en-US" sz="2600" dirty="0">
                <a:latin typeface="方正兰亭黑简体" panose="02000000000000000000" pitchFamily="2" charset="-122"/>
                <a:ea typeface="方正兰亭黑简体" panose="02000000000000000000" pitchFamily="2" charset="-122"/>
              </a:rPr>
              <a:t>，</a:t>
            </a:r>
            <a:r>
              <a:rPr lang="en-US" altLang="zh-CN" sz="2600" dirty="0">
                <a:latin typeface="方正兰亭黑简体" panose="02000000000000000000" pitchFamily="2" charset="-122"/>
                <a:ea typeface="方正兰亭黑简体" panose="02000000000000000000" pitchFamily="2" charset="-122"/>
              </a:rPr>
              <a:t>0.9</a:t>
            </a:r>
            <a:r>
              <a:rPr lang="zh-CN" altLang="en-US" sz="2600" dirty="0">
                <a:latin typeface="方正兰亭黑简体" panose="02000000000000000000" pitchFamily="2" charset="-122"/>
                <a:ea typeface="方正兰亭黑简体" panose="02000000000000000000" pitchFamily="2" charset="-122"/>
              </a:rPr>
              <a:t>）、（</a:t>
            </a:r>
            <a:r>
              <a:rPr lang="en-US" altLang="zh-CN" sz="2600" dirty="0">
                <a:latin typeface="方正兰亭黑简体" panose="02000000000000000000" pitchFamily="2" charset="-122"/>
                <a:ea typeface="方正兰亭黑简体" panose="02000000000000000000" pitchFamily="2" charset="-122"/>
              </a:rPr>
              <a:t>0.9</a:t>
            </a:r>
            <a:r>
              <a:rPr lang="zh-CN" altLang="en-US" sz="2600" dirty="0">
                <a:latin typeface="方正兰亭黑简体" panose="02000000000000000000" pitchFamily="2" charset="-122"/>
                <a:ea typeface="方正兰亭黑简体" panose="02000000000000000000" pitchFamily="2" charset="-122"/>
              </a:rPr>
              <a:t>，</a:t>
            </a:r>
            <a:r>
              <a:rPr lang="en-US" altLang="zh-CN" sz="2600" dirty="0">
                <a:latin typeface="方正兰亭黑简体" panose="02000000000000000000" pitchFamily="2" charset="-122"/>
                <a:ea typeface="方正兰亭黑简体" panose="02000000000000000000" pitchFamily="2" charset="-122"/>
              </a:rPr>
              <a:t>0.6</a:t>
            </a:r>
            <a:r>
              <a:rPr lang="zh-CN" altLang="en-US" sz="2600" dirty="0">
                <a:latin typeface="方正兰亭黑简体" panose="02000000000000000000" pitchFamily="2" charset="-122"/>
                <a:ea typeface="方正兰亭黑简体" panose="02000000000000000000" pitchFamily="2" charset="-122"/>
              </a:rPr>
              <a:t>）、再走回原点（</a:t>
            </a:r>
            <a:r>
              <a:rPr lang="en-US" altLang="zh-CN" sz="2600" dirty="0">
                <a:latin typeface="方正兰亭黑简体" panose="02000000000000000000" pitchFamily="2" charset="-122"/>
                <a:ea typeface="方正兰亭黑简体" panose="02000000000000000000" pitchFamily="2" charset="-122"/>
              </a:rPr>
              <a:t>0</a:t>
            </a:r>
            <a:r>
              <a:rPr lang="zh-CN" altLang="en-US" sz="2600" dirty="0">
                <a:latin typeface="方正兰亭黑简体" panose="02000000000000000000" pitchFamily="2" charset="-122"/>
                <a:ea typeface="方正兰亭黑简体" panose="02000000000000000000" pitchFamily="2" charset="-122"/>
              </a:rPr>
              <a:t>，</a:t>
            </a:r>
            <a:r>
              <a:rPr lang="en-US" altLang="zh-CN" sz="2600" dirty="0">
                <a:latin typeface="方正兰亭黑简体" panose="02000000000000000000" pitchFamily="2" charset="-122"/>
                <a:ea typeface="方正兰亭黑简体" panose="02000000000000000000" pitchFamily="2" charset="-122"/>
              </a:rPr>
              <a:t>0</a:t>
            </a:r>
            <a:r>
              <a:rPr lang="zh-CN" altLang="en-US" sz="2600" dirty="0">
                <a:latin typeface="方正兰亭黑简体" panose="02000000000000000000" pitchFamily="2" charset="-122"/>
                <a:ea typeface="方正兰亭黑简体" panose="02000000000000000000" pitchFamily="2" charset="-122"/>
              </a:rPr>
              <a:t>）。</a:t>
            </a:r>
            <a:endParaRPr lang="en-US" altLang="zh-CN" sz="2600" dirty="0">
              <a:latin typeface="方正兰亭黑简体" panose="02000000000000000000" pitchFamily="2" charset="-122"/>
              <a:ea typeface="方正兰亭黑简体" panose="02000000000000000000" pitchFamily="2" charset="-122"/>
            </a:endParaRPr>
          </a:p>
        </p:txBody>
      </p:sp>
      <p:grpSp>
        <p:nvGrpSpPr>
          <p:cNvPr id="16" name="组合 15"/>
          <p:cNvGrpSpPr/>
          <p:nvPr/>
        </p:nvGrpSpPr>
        <p:grpSpPr>
          <a:xfrm>
            <a:off x="5908906" y="1742042"/>
            <a:ext cx="4956478" cy="4767485"/>
            <a:chOff x="5728349" y="1953990"/>
            <a:chExt cx="4956478" cy="4767485"/>
          </a:xfrm>
        </p:grpSpPr>
        <p:sp>
          <p:nvSpPr>
            <p:cNvPr id="18" name="矩形 17"/>
            <p:cNvSpPr/>
            <p:nvPr/>
          </p:nvSpPr>
          <p:spPr>
            <a:xfrm>
              <a:off x="5867400" y="2097088"/>
              <a:ext cx="315686" cy="4427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7"/>
            <a:stretch>
              <a:fillRect/>
            </a:stretch>
          </p:blipFill>
          <p:spPr>
            <a:xfrm>
              <a:off x="5728349" y="1953990"/>
              <a:ext cx="4956478" cy="4767485"/>
            </a:xfrm>
            <a:prstGeom prst="rect">
              <a:avLst/>
            </a:prstGeom>
          </p:spPr>
        </p:pic>
      </p:grpSp>
    </p:spTree>
    <p:extLst>
      <p:ext uri="{BB962C8B-B14F-4D97-AF65-F5344CB8AC3E}">
        <p14:creationId xmlns:p14="http://schemas.microsoft.com/office/powerpoint/2010/main" val="308141282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par>
                                <p:cTn id="15" presetID="22" presetClass="entr" presetSubtype="1"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3"/>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4"/>
          <a:stretch>
            <a:fillRect/>
          </a:stretch>
        </p:blipFill>
        <p:spPr>
          <a:xfrm>
            <a:off x="-180340" y="657225"/>
            <a:ext cx="4261485" cy="4494530"/>
          </a:xfrm>
          <a:prstGeom prst="rect">
            <a:avLst/>
          </a:prstGeom>
        </p:spPr>
      </p:pic>
      <p:sp>
        <p:nvSpPr>
          <p:cNvPr id="11" name="TextBox 29">
            <a:extLst>
              <a:ext uri="{FF2B5EF4-FFF2-40B4-BE49-F238E27FC236}">
                <a16:creationId xmlns:a16="http://schemas.microsoft.com/office/drawing/2014/main" xmlns="" id="{C69DF6FA-5DB7-4296-A51A-2B1A7E775FED}"/>
              </a:ext>
            </a:extLst>
          </p:cNvPr>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pic>
        <p:nvPicPr>
          <p:cNvPr id="12" name="图片 11" descr="球">
            <a:extLst>
              <a:ext uri="{FF2B5EF4-FFF2-40B4-BE49-F238E27FC236}">
                <a16:creationId xmlns:a16="http://schemas.microsoft.com/office/drawing/2014/main" xmlns="" id="{8910A925-29E6-4100-B8E2-2BFB373BD592}"/>
              </a:ext>
            </a:extLst>
          </p:cNvPr>
          <p:cNvPicPr>
            <a:picLocks noChangeAspect="1"/>
          </p:cNvPicPr>
          <p:nvPr/>
        </p:nvPicPr>
        <p:blipFill>
          <a:blip r:embed="rId5"/>
          <a:stretch>
            <a:fillRect/>
          </a:stretch>
        </p:blipFill>
        <p:spPr>
          <a:xfrm rot="10800000">
            <a:off x="9207500" y="4450080"/>
            <a:ext cx="3723005" cy="2908300"/>
          </a:xfrm>
          <a:prstGeom prst="rect">
            <a:avLst/>
          </a:prstGeom>
        </p:spPr>
      </p:pic>
      <p:sp>
        <p:nvSpPr>
          <p:cNvPr id="3" name="灯片编号占位符 2">
            <a:extLst>
              <a:ext uri="{FF2B5EF4-FFF2-40B4-BE49-F238E27FC236}">
                <a16:creationId xmlns:a16="http://schemas.microsoft.com/office/drawing/2014/main" xmlns="" id="{5A8599F8-E41E-4CA1-98D2-5221E1CB0A13}"/>
              </a:ext>
            </a:extLst>
          </p:cNvPr>
          <p:cNvSpPr>
            <a:spLocks noGrp="1"/>
          </p:cNvSpPr>
          <p:nvPr>
            <p:ph type="sldNum" sz="quarter" idx="12"/>
          </p:nvPr>
        </p:nvSpPr>
        <p:spPr/>
        <p:txBody>
          <a:bodyPr/>
          <a:lstStyle/>
          <a:p>
            <a:fld id="{7D9BB5D0-35E4-459D-AEF3-FE4D7C45CC19}" type="slidenum">
              <a:rPr lang="zh-CN" altLang="en-US" sz="1400" smtClean="0"/>
              <a:t>18</a:t>
            </a:fld>
            <a:endParaRPr lang="zh-CN" altLang="en-US" sz="1400" dirty="0"/>
          </a:p>
        </p:txBody>
      </p:sp>
    </p:spTree>
    <p:extLst>
      <p:ext uri="{BB962C8B-B14F-4D97-AF65-F5344CB8AC3E}">
        <p14:creationId xmlns:p14="http://schemas.microsoft.com/office/powerpoint/2010/main" val="203296316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a:extLst>
              <a:ext uri="{FF2B5EF4-FFF2-40B4-BE49-F238E27FC236}">
                <a16:creationId xmlns:a16="http://schemas.microsoft.com/office/drawing/2014/main" xmlns="" id="{F640001B-CC4E-47B4-8FE9-C7B1D4A9458B}"/>
              </a:ext>
            </a:extLst>
          </p:cNvPr>
          <p:cNvPicPr>
            <a:picLocks noChangeAspect="1"/>
          </p:cNvPicPr>
          <p:nvPr/>
        </p:nvPicPr>
        <p:blipFill>
          <a:blip r:embed="rId4"/>
          <a:stretch>
            <a:fillRect/>
          </a:stretch>
        </p:blipFill>
        <p:spPr>
          <a:xfrm>
            <a:off x="-6350" y="-2540"/>
            <a:ext cx="12203430" cy="6863715"/>
          </a:xfrm>
          <a:prstGeom prst="rect">
            <a:avLst/>
          </a:prstGeom>
        </p:spPr>
      </p:pic>
      <p:sp>
        <p:nvSpPr>
          <p:cNvPr id="6" name="平行四边形 5">
            <a:extLst>
              <a:ext uri="{FF2B5EF4-FFF2-40B4-BE49-F238E27FC236}">
                <a16:creationId xmlns:a16="http://schemas.microsoft.com/office/drawing/2014/main" xmlns="" id="{BF64D46C-A351-41DD-A136-48516080B6F8}"/>
              </a:ext>
            </a:extLst>
          </p:cNvPr>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a:extLst>
              <a:ext uri="{FF2B5EF4-FFF2-40B4-BE49-F238E27FC236}">
                <a16:creationId xmlns:a16="http://schemas.microsoft.com/office/drawing/2014/main" xmlns="" id="{42C24D8C-6BC7-460B-BAE4-4B21AC47A239}"/>
              </a:ext>
            </a:extLst>
          </p:cNvPr>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a:extLst>
              <a:ext uri="{FF2B5EF4-FFF2-40B4-BE49-F238E27FC236}">
                <a16:creationId xmlns:a16="http://schemas.microsoft.com/office/drawing/2014/main" xmlns="" id="{FCF284C8-D683-4413-B5C0-60AA23C80D15}"/>
              </a:ext>
            </a:extLst>
          </p:cNvPr>
          <p:cNvPicPr>
            <a:picLocks noChangeAspect="1"/>
          </p:cNvPicPr>
          <p:nvPr/>
        </p:nvPicPr>
        <p:blipFill>
          <a:blip r:embed="rId5"/>
          <a:stretch>
            <a:fillRect/>
          </a:stretch>
        </p:blipFill>
        <p:spPr>
          <a:xfrm>
            <a:off x="428557" y="524755"/>
            <a:ext cx="1219200" cy="951865"/>
          </a:xfrm>
          <a:prstGeom prst="rect">
            <a:avLst/>
          </a:prstGeom>
        </p:spPr>
      </p:pic>
      <p:sp>
        <p:nvSpPr>
          <p:cNvPr id="15" name="TextBox 29">
            <a:extLst>
              <a:ext uri="{FF2B5EF4-FFF2-40B4-BE49-F238E27FC236}">
                <a16:creationId xmlns:a16="http://schemas.microsoft.com/office/drawing/2014/main" xmlns="" id="{0276F791-5A7B-4FCB-AF95-A5D5464B7C83}"/>
              </a:ext>
            </a:extLst>
          </p:cNvPr>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a:ea typeface="Open Sans" panose="020B0606030504020204" pitchFamily="34" charset="0"/>
                <a:cs typeface="Open Sans" panose="020B0606030504020204" pitchFamily="34" charset="0"/>
                <a:sym typeface="+mn-ea"/>
              </a:rPr>
              <a:t>P B L</a:t>
            </a:r>
          </a:p>
        </p:txBody>
      </p:sp>
      <p:sp>
        <p:nvSpPr>
          <p:cNvPr id="16" name="椭圆 15">
            <a:extLst>
              <a:ext uri="{FF2B5EF4-FFF2-40B4-BE49-F238E27FC236}">
                <a16:creationId xmlns:a16="http://schemas.microsoft.com/office/drawing/2014/main" xmlns="" id="{29E03EBE-7CF0-4A6B-9861-C402AD7712AB}"/>
              </a:ext>
            </a:extLst>
          </p:cNvPr>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1</a:t>
            </a:r>
          </a:p>
        </p:txBody>
      </p:sp>
      <p:sp>
        <p:nvSpPr>
          <p:cNvPr id="20" name="TextBox 29">
            <a:extLst>
              <a:ext uri="{FF2B5EF4-FFF2-40B4-BE49-F238E27FC236}">
                <a16:creationId xmlns:a16="http://schemas.microsoft.com/office/drawing/2014/main" xmlns="" id="{C127D8ED-5C2C-4B89-AEF8-516EE508D522}"/>
              </a:ext>
            </a:extLst>
          </p:cNvPr>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a:extLst>
              <a:ext uri="{FF2B5EF4-FFF2-40B4-BE49-F238E27FC236}">
                <a16:creationId xmlns:a16="http://schemas.microsoft.com/office/drawing/2014/main" xmlns="" id="{E8C85B7C-C9A7-4BD0-A1B4-E725786BABB3}"/>
              </a:ext>
            </a:extLst>
          </p:cNvPr>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2</a:t>
            </a:r>
          </a:p>
        </p:txBody>
      </p:sp>
      <p:sp>
        <p:nvSpPr>
          <p:cNvPr id="24" name="TextBox 29">
            <a:extLst>
              <a:ext uri="{FF2B5EF4-FFF2-40B4-BE49-F238E27FC236}">
                <a16:creationId xmlns:a16="http://schemas.microsoft.com/office/drawing/2014/main" xmlns="" id="{02C924E9-0DD6-4845-BF95-27CE9F343D35}"/>
              </a:ext>
            </a:extLst>
          </p:cNvPr>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a:extLst>
              <a:ext uri="{FF2B5EF4-FFF2-40B4-BE49-F238E27FC236}">
                <a16:creationId xmlns:a16="http://schemas.microsoft.com/office/drawing/2014/main" xmlns="" id="{85C71C7A-1939-4861-B8CF-43FB90C5DA99}"/>
              </a:ext>
            </a:extLst>
          </p:cNvPr>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3</a:t>
            </a: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98F1BA14-1C30-44DE-B24D-B209C9475EAF}"/>
              </a:ext>
            </a:extLst>
          </p:cNvPr>
          <p:cNvGrpSpPr>
            <a:grpSpLocks noChangeAspect="1"/>
          </p:cNvGrpSpPr>
          <p:nvPr>
            <p:custDataLst>
              <p:tags r:id="rId1"/>
            </p:custDataLst>
          </p:nvPr>
        </p:nvGrpSpPr>
        <p:grpSpPr>
          <a:xfrm>
            <a:off x="8609694" y="3087756"/>
            <a:ext cx="2397648" cy="3311892"/>
            <a:chOff x="4389438" y="1098551"/>
            <a:chExt cx="3397250" cy="4692650"/>
          </a:xfrm>
        </p:grpSpPr>
        <p:sp>
          <p:nvSpPr>
            <p:cNvPr id="29" name="îṡḷiḍè">
              <a:extLst>
                <a:ext uri="{FF2B5EF4-FFF2-40B4-BE49-F238E27FC236}">
                  <a16:creationId xmlns:a16="http://schemas.microsoft.com/office/drawing/2014/main" xmlns="" id="{A3BAE6DF-E29D-4391-9C36-096B1F6B4DE9}"/>
                </a:ext>
              </a:extLst>
            </p:cNvPr>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isľiḓé">
              <a:extLst>
                <a:ext uri="{FF2B5EF4-FFF2-40B4-BE49-F238E27FC236}">
                  <a16:creationId xmlns:a16="http://schemas.microsoft.com/office/drawing/2014/main" xmlns="" id="{3540F1D4-905F-460C-AA8E-8E8ACE607157}"/>
                </a:ext>
              </a:extLst>
            </p:cNvPr>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îśḷídé">
              <a:extLst>
                <a:ext uri="{FF2B5EF4-FFF2-40B4-BE49-F238E27FC236}">
                  <a16:creationId xmlns:a16="http://schemas.microsoft.com/office/drawing/2014/main" xmlns="" id="{93CF3D8A-F57B-4433-BD79-26DE31A38E20}"/>
                </a:ext>
              </a:extLst>
            </p:cNvPr>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ïśļiḓè">
              <a:extLst>
                <a:ext uri="{FF2B5EF4-FFF2-40B4-BE49-F238E27FC236}">
                  <a16:creationId xmlns:a16="http://schemas.microsoft.com/office/drawing/2014/main" xmlns="" id="{E85B60CA-9501-47EA-A4F5-CF32537A2D1F}"/>
                </a:ext>
              </a:extLst>
            </p:cNvPr>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îşḷiďè">
              <a:extLst>
                <a:ext uri="{FF2B5EF4-FFF2-40B4-BE49-F238E27FC236}">
                  <a16:creationId xmlns:a16="http://schemas.microsoft.com/office/drawing/2014/main" xmlns="" id="{145808BF-5767-4368-BA94-7ABB1D8F0794}"/>
                </a:ext>
              </a:extLst>
            </p:cNvPr>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íşḻiďè">
              <a:extLst>
                <a:ext uri="{FF2B5EF4-FFF2-40B4-BE49-F238E27FC236}">
                  <a16:creationId xmlns:a16="http://schemas.microsoft.com/office/drawing/2014/main" xmlns="" id="{E3D45B62-E94B-4C46-ABB6-FB88ACC9B937}"/>
                </a:ext>
              </a:extLst>
            </p:cNvPr>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íṧľîďé">
              <a:extLst>
                <a:ext uri="{FF2B5EF4-FFF2-40B4-BE49-F238E27FC236}">
                  <a16:creationId xmlns:a16="http://schemas.microsoft.com/office/drawing/2014/main" xmlns="" id="{02FBBFAF-9257-4350-AD02-580F78D16422}"/>
                </a:ext>
              </a:extLst>
            </p:cNvPr>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ï$ḷiḓé">
              <a:extLst>
                <a:ext uri="{FF2B5EF4-FFF2-40B4-BE49-F238E27FC236}">
                  <a16:creationId xmlns:a16="http://schemas.microsoft.com/office/drawing/2014/main" xmlns="" id="{99D04044-8894-435B-B374-3C123E5BD7B5}"/>
                </a:ext>
              </a:extLst>
            </p:cNvPr>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íṣ1ïḑê">
              <a:extLst>
                <a:ext uri="{FF2B5EF4-FFF2-40B4-BE49-F238E27FC236}">
                  <a16:creationId xmlns:a16="http://schemas.microsoft.com/office/drawing/2014/main" xmlns="" id="{CEED39DF-352C-46A5-A191-8D0515EACF36}"/>
                </a:ext>
              </a:extLst>
            </p:cNvPr>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îṡļíḍé">
              <a:extLst>
                <a:ext uri="{FF2B5EF4-FFF2-40B4-BE49-F238E27FC236}">
                  <a16:creationId xmlns:a16="http://schemas.microsoft.com/office/drawing/2014/main" xmlns="" id="{C10CBD61-8E0B-446B-93FB-8A596464C64C}"/>
                </a:ext>
              </a:extLst>
            </p:cNvPr>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îş1ïḑê">
              <a:extLst>
                <a:ext uri="{FF2B5EF4-FFF2-40B4-BE49-F238E27FC236}">
                  <a16:creationId xmlns:a16="http://schemas.microsoft.com/office/drawing/2014/main" xmlns="" id="{64F2CB45-0D5B-4E4F-ACF3-50BDCD9A8657}"/>
                </a:ext>
              </a:extLst>
            </p:cNvPr>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ïṥľíďè">
              <a:extLst>
                <a:ext uri="{FF2B5EF4-FFF2-40B4-BE49-F238E27FC236}">
                  <a16:creationId xmlns:a16="http://schemas.microsoft.com/office/drawing/2014/main" xmlns="" id="{DE7A2DC1-4FA3-4B4A-99D0-6FDF2281AE48}"/>
                </a:ext>
              </a:extLst>
            </p:cNvPr>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íṩľiḋé">
              <a:extLst>
                <a:ext uri="{FF2B5EF4-FFF2-40B4-BE49-F238E27FC236}">
                  <a16:creationId xmlns:a16="http://schemas.microsoft.com/office/drawing/2014/main" xmlns="" id="{07489B59-3823-4983-879E-1A11BDAAB5B3}"/>
                </a:ext>
              </a:extLst>
            </p:cNvPr>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îṣliďè">
              <a:extLst>
                <a:ext uri="{FF2B5EF4-FFF2-40B4-BE49-F238E27FC236}">
                  <a16:creationId xmlns:a16="http://schemas.microsoft.com/office/drawing/2014/main" xmlns="" id="{95C134BA-828C-4BA1-B3FE-E785F4A7938D}"/>
                </a:ext>
              </a:extLst>
            </p:cNvPr>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íṥľïḍé">
              <a:extLst>
                <a:ext uri="{FF2B5EF4-FFF2-40B4-BE49-F238E27FC236}">
                  <a16:creationId xmlns:a16="http://schemas.microsoft.com/office/drawing/2014/main" xmlns="" id="{ED8E1A40-6478-4538-A028-A1F1EF8B9A25}"/>
                </a:ext>
              </a:extLst>
            </p:cNvPr>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îSľïḓê">
              <a:extLst>
                <a:ext uri="{FF2B5EF4-FFF2-40B4-BE49-F238E27FC236}">
                  <a16:creationId xmlns:a16="http://schemas.microsoft.com/office/drawing/2014/main" xmlns="" id="{2B404636-4C6A-4FD5-9DD9-E34737008170}"/>
                </a:ext>
              </a:extLst>
            </p:cNvPr>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íšļïḋe">
              <a:extLst>
                <a:ext uri="{FF2B5EF4-FFF2-40B4-BE49-F238E27FC236}">
                  <a16:creationId xmlns:a16="http://schemas.microsoft.com/office/drawing/2014/main" xmlns="" id="{1248C592-2795-4C01-969C-496D2930956D}"/>
                </a:ext>
              </a:extLst>
            </p:cNvPr>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iṧḷïḑe">
              <a:extLst>
                <a:ext uri="{FF2B5EF4-FFF2-40B4-BE49-F238E27FC236}">
                  <a16:creationId xmlns:a16="http://schemas.microsoft.com/office/drawing/2014/main" xmlns="" id="{FBB7A680-7329-4998-ADB7-93ECBE47707A}"/>
                </a:ext>
              </a:extLst>
            </p:cNvPr>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îṥ1iďê">
              <a:extLst>
                <a:ext uri="{FF2B5EF4-FFF2-40B4-BE49-F238E27FC236}">
                  <a16:creationId xmlns:a16="http://schemas.microsoft.com/office/drawing/2014/main" xmlns="" id="{276B3E10-EDA2-4FD1-A2E2-4ECC18792C32}"/>
                </a:ext>
              </a:extLst>
            </p:cNvPr>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íṣ1ïḑe">
              <a:extLst>
                <a:ext uri="{FF2B5EF4-FFF2-40B4-BE49-F238E27FC236}">
                  <a16:creationId xmlns:a16="http://schemas.microsoft.com/office/drawing/2014/main" xmlns="" id="{0405F35B-0B3D-43A2-A794-84651D80363D}"/>
                </a:ext>
              </a:extLst>
            </p:cNvPr>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íšlïḓê">
              <a:extLst>
                <a:ext uri="{FF2B5EF4-FFF2-40B4-BE49-F238E27FC236}">
                  <a16:creationId xmlns:a16="http://schemas.microsoft.com/office/drawing/2014/main" xmlns="" id="{48B82C68-A164-40F6-BA2C-8EF5FB15BC53}"/>
                </a:ext>
              </a:extLst>
            </p:cNvPr>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ïṡļîḓè">
              <a:extLst>
                <a:ext uri="{FF2B5EF4-FFF2-40B4-BE49-F238E27FC236}">
                  <a16:creationId xmlns:a16="http://schemas.microsoft.com/office/drawing/2014/main" xmlns="" id="{96A60FAE-E5A9-4DFD-A66A-818DD50A81FD}"/>
                </a:ext>
              </a:extLst>
            </p:cNvPr>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iṥlïďe">
              <a:extLst>
                <a:ext uri="{FF2B5EF4-FFF2-40B4-BE49-F238E27FC236}">
                  <a16:creationId xmlns:a16="http://schemas.microsoft.com/office/drawing/2014/main" xmlns="" id="{16C763AA-45DF-4472-BEB7-F8077428514A}"/>
                </a:ext>
              </a:extLst>
            </p:cNvPr>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îṥ1íḍê">
              <a:extLst>
                <a:ext uri="{FF2B5EF4-FFF2-40B4-BE49-F238E27FC236}">
                  <a16:creationId xmlns:a16="http://schemas.microsoft.com/office/drawing/2014/main" xmlns="" id="{4058BE5F-6196-43E3-B5CA-A6EC31D40F12}"/>
                </a:ext>
              </a:extLst>
            </p:cNvPr>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íṣ1íḑe">
              <a:extLst>
                <a:ext uri="{FF2B5EF4-FFF2-40B4-BE49-F238E27FC236}">
                  <a16:creationId xmlns:a16="http://schemas.microsoft.com/office/drawing/2014/main" xmlns="" id="{94822B2A-C1FE-4C16-9CE4-6D3645F9623C}"/>
                </a:ext>
              </a:extLst>
            </p:cNvPr>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ïṩlíḑè">
              <a:extLst>
                <a:ext uri="{FF2B5EF4-FFF2-40B4-BE49-F238E27FC236}">
                  <a16:creationId xmlns:a16="http://schemas.microsoft.com/office/drawing/2014/main" xmlns="" id="{78C18283-8DEB-412C-A32C-822831D4FA32}"/>
                </a:ext>
              </a:extLst>
            </p:cNvPr>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iś1ïďe">
              <a:extLst>
                <a:ext uri="{FF2B5EF4-FFF2-40B4-BE49-F238E27FC236}">
                  <a16:creationId xmlns:a16="http://schemas.microsoft.com/office/drawing/2014/main" xmlns="" id="{A28A671D-B947-4230-B226-27FED18DAD3F}"/>
                </a:ext>
              </a:extLst>
            </p:cNvPr>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îSḷîďè">
              <a:extLst>
                <a:ext uri="{FF2B5EF4-FFF2-40B4-BE49-F238E27FC236}">
                  <a16:creationId xmlns:a16="http://schemas.microsoft.com/office/drawing/2014/main" xmlns="" id="{734CEB64-00F8-47B5-B4F5-BE91634F4004}"/>
                </a:ext>
              </a:extLst>
            </p:cNvPr>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îśļiḋe">
              <a:extLst>
                <a:ext uri="{FF2B5EF4-FFF2-40B4-BE49-F238E27FC236}">
                  <a16:creationId xmlns:a16="http://schemas.microsoft.com/office/drawing/2014/main" xmlns="" id="{1E4655FA-7B4B-4911-BA59-411131BAE0FF}"/>
                </a:ext>
              </a:extLst>
            </p:cNvPr>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iSľíḍe">
              <a:extLst>
                <a:ext uri="{FF2B5EF4-FFF2-40B4-BE49-F238E27FC236}">
                  <a16:creationId xmlns:a16="http://schemas.microsoft.com/office/drawing/2014/main" xmlns="" id="{30DCAB72-BAC3-43DD-AAB1-B1800C2F6D4D}"/>
                </a:ext>
              </a:extLst>
            </p:cNvPr>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ïṩḷíḑè">
              <a:extLst>
                <a:ext uri="{FF2B5EF4-FFF2-40B4-BE49-F238E27FC236}">
                  <a16:creationId xmlns:a16="http://schemas.microsoft.com/office/drawing/2014/main" xmlns="" id="{8B274B0A-82AD-4367-821F-B18EACE2CA95}"/>
                </a:ext>
              </a:extLst>
            </p:cNvPr>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iṣḻïďé">
              <a:extLst>
                <a:ext uri="{FF2B5EF4-FFF2-40B4-BE49-F238E27FC236}">
                  <a16:creationId xmlns:a16="http://schemas.microsoft.com/office/drawing/2014/main" xmlns="" id="{AF55D10D-E9B4-48BF-B838-EDFABDEA70FA}"/>
                </a:ext>
              </a:extLst>
            </p:cNvPr>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iṧļïḓè">
              <a:extLst>
                <a:ext uri="{FF2B5EF4-FFF2-40B4-BE49-F238E27FC236}">
                  <a16:creationId xmlns:a16="http://schemas.microsoft.com/office/drawing/2014/main" xmlns="" id="{FCD6F7C3-168E-4568-BDA8-999C15613512}"/>
                </a:ext>
              </a:extLst>
            </p:cNvPr>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iŝļîďè">
              <a:extLst>
                <a:ext uri="{FF2B5EF4-FFF2-40B4-BE49-F238E27FC236}">
                  <a16:creationId xmlns:a16="http://schemas.microsoft.com/office/drawing/2014/main" xmlns="" id="{962AC2A1-DE4E-4D9F-B26E-25AF4FA13802}"/>
                </a:ext>
              </a:extLst>
            </p:cNvPr>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îš1iḋé">
              <a:extLst>
                <a:ext uri="{FF2B5EF4-FFF2-40B4-BE49-F238E27FC236}">
                  <a16:creationId xmlns:a16="http://schemas.microsoft.com/office/drawing/2014/main" xmlns="" id="{98874FAB-B63F-4124-B99E-98FA457A63E5}"/>
                </a:ext>
              </a:extLst>
            </p:cNvPr>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ïŝḷïďè">
              <a:extLst>
                <a:ext uri="{FF2B5EF4-FFF2-40B4-BE49-F238E27FC236}">
                  <a16:creationId xmlns:a16="http://schemas.microsoft.com/office/drawing/2014/main" xmlns="" id="{7E711F9A-D5E7-4E92-B8F3-1CF2BF5B4B9E}"/>
                </a:ext>
              </a:extLst>
            </p:cNvPr>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ísľíḑè">
              <a:extLst>
                <a:ext uri="{FF2B5EF4-FFF2-40B4-BE49-F238E27FC236}">
                  <a16:creationId xmlns:a16="http://schemas.microsoft.com/office/drawing/2014/main" xmlns="" id="{7135C28D-4152-4705-8853-3BA5311BB1C6}"/>
                </a:ext>
              </a:extLst>
            </p:cNvPr>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íŝľïďé">
              <a:extLst>
                <a:ext uri="{FF2B5EF4-FFF2-40B4-BE49-F238E27FC236}">
                  <a16:creationId xmlns:a16="http://schemas.microsoft.com/office/drawing/2014/main" xmlns="" id="{C4CF3AFB-7671-42CD-BC9D-17E9DDA2200E}"/>
                </a:ext>
              </a:extLst>
            </p:cNvPr>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íśliḋê">
              <a:extLst>
                <a:ext uri="{FF2B5EF4-FFF2-40B4-BE49-F238E27FC236}">
                  <a16:creationId xmlns:a16="http://schemas.microsoft.com/office/drawing/2014/main" xmlns="" id="{FBACD4B2-5CF8-45B8-889C-0F00D33D2902}"/>
                </a:ext>
              </a:extLst>
            </p:cNvPr>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 name="灯片编号占位符 3">
            <a:extLst>
              <a:ext uri="{FF2B5EF4-FFF2-40B4-BE49-F238E27FC236}">
                <a16:creationId xmlns:a16="http://schemas.microsoft.com/office/drawing/2014/main" xmlns="" id="{91C5672E-A67F-40A1-9F49-FB352C578C72}"/>
              </a:ext>
            </a:extLst>
          </p:cNvPr>
          <p:cNvSpPr>
            <a:spLocks noGrp="1"/>
          </p:cNvSpPr>
          <p:nvPr>
            <p:ph type="sldNum" sz="quarter" idx="12"/>
          </p:nvPr>
        </p:nvSpPr>
        <p:spPr>
          <a:xfrm>
            <a:off x="8610600" y="6343651"/>
            <a:ext cx="2743200" cy="365125"/>
          </a:xfrm>
        </p:spPr>
        <p:txBody>
          <a:bodyPr/>
          <a:lstStyle/>
          <a:p>
            <a:fld id="{7D9BB5D0-35E4-459D-AEF3-FE4D7C45CC19}" type="slidenum">
              <a:rPr lang="zh-CN" altLang="en-US" sz="1400" smtClean="0">
                <a:solidFill>
                  <a:schemeClr val="bg1"/>
                </a:solidFill>
                <a:latin typeface="Open Sans" panose="020B0606030504020204" pitchFamily="34" charset="0"/>
                <a:cs typeface="Open Sans" panose="020B0606030504020204" pitchFamily="34" charset="0"/>
              </a:rPr>
              <a:t>2</a:t>
            </a:fld>
            <a:endParaRPr lang="zh-CN" altLang="en-US" sz="1400" dirty="0">
              <a:solidFill>
                <a:schemeClr val="bg1"/>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4981322"/>
      </p:ext>
    </p:extLst>
  </p:cSld>
  <p:clrMapOvr>
    <a:masterClrMapping/>
  </p:clrMapOvr>
  <p:transition spd="med">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33" fill="hold" grpId="1" nodeType="withEffect" p14:presetBounceEnd="53333">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333">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333">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33"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课程引入.mp3">
            <a:hlinkClick r:id="" action="ppaction://media"/>
            <a:extLst>
              <a:ext uri="{FF2B5EF4-FFF2-40B4-BE49-F238E27FC236}">
                <a16:creationId xmlns:a16="http://schemas.microsoft.com/office/drawing/2014/main" xmlns="" id="{271E4853-D27F-4753-BD68-E731B5CEC1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17354" y="3380999"/>
            <a:ext cx="487363" cy="487363"/>
          </a:xfrm>
          <a:prstGeom prst="rect">
            <a:avLst/>
          </a:prstGeom>
        </p:spPr>
      </p:pic>
      <p:sp>
        <p:nvSpPr>
          <p:cNvPr id="10" name="矩形 9"/>
          <p:cNvSpPr/>
          <p:nvPr/>
        </p:nvSpPr>
        <p:spPr>
          <a:xfrm flipH="1">
            <a:off x="8322945" y="2822575"/>
            <a:ext cx="4723765" cy="433387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649460" y="-541020"/>
            <a:ext cx="3105785" cy="3541395"/>
          </a:xfrm>
          <a:prstGeom prst="rect">
            <a:avLst/>
          </a:prstGeom>
          <a:blipFill rotWithShape="1">
            <a:blip r:embed="rId7">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7040" y="1306830"/>
            <a:ext cx="4806315" cy="5724525"/>
          </a:xfrm>
          <a:prstGeom prst="rect">
            <a:avLst/>
          </a:prstGeom>
          <a:blipFill rotWithShape="1">
            <a:blip r:embed="rId8">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descr="菱形"/>
          <p:cNvPicPr>
            <a:picLocks noChangeAspect="1"/>
          </p:cNvPicPr>
          <p:nvPr/>
        </p:nvPicPr>
        <p:blipFill>
          <a:blip r:embed="rId9"/>
          <a:stretch>
            <a:fillRect/>
          </a:stretch>
        </p:blipFill>
        <p:spPr>
          <a:xfrm>
            <a:off x="388620" y="208915"/>
            <a:ext cx="1237615" cy="901700"/>
          </a:xfrm>
          <a:prstGeom prst="rect">
            <a:avLst/>
          </a:prstGeom>
        </p:spPr>
      </p:pic>
      <p:sp>
        <p:nvSpPr>
          <p:cNvPr id="11" name="TextBox 29">
            <a:extLst>
              <a:ext uri="{FF2B5EF4-FFF2-40B4-BE49-F238E27FC236}">
                <a16:creationId xmlns:a16="http://schemas.microsoft.com/office/drawing/2014/main" xmlns="" id="{9D6CD161-9FB2-45B5-BB81-E03FD69E24E5}"/>
              </a:ext>
            </a:extLst>
          </p:cNvPr>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8" name="矩形: 圆角 7">
            <a:extLst>
              <a:ext uri="{FF2B5EF4-FFF2-40B4-BE49-F238E27FC236}">
                <a16:creationId xmlns:a16="http://schemas.microsoft.com/office/drawing/2014/main" xmlns="" id="{4579E5FB-6E4B-4A0E-BBBB-D504B31677B8}"/>
              </a:ext>
            </a:extLst>
          </p:cNvPr>
          <p:cNvSpPr/>
          <p:nvPr/>
        </p:nvSpPr>
        <p:spPr>
          <a:xfrm>
            <a:off x="1847849" y="1366090"/>
            <a:ext cx="5692731"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我动动身体，原来我能移动！</a:t>
            </a:r>
          </a:p>
        </p:txBody>
      </p:sp>
      <p:pic>
        <p:nvPicPr>
          <p:cNvPr id="16" name="内容占位符 9">
            <a:extLst>
              <a:ext uri="{FF2B5EF4-FFF2-40B4-BE49-F238E27FC236}">
                <a16:creationId xmlns:a16="http://schemas.microsoft.com/office/drawing/2014/main" xmlns="" id="{4FFAF80D-9772-46F5-93B6-07C82BA7400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8200" y="2244814"/>
            <a:ext cx="5845672" cy="3247096"/>
          </a:xfrm>
          <a:prstGeom prst="rect">
            <a:avLst/>
          </a:prstGeom>
        </p:spPr>
      </p:pic>
      <p:sp>
        <p:nvSpPr>
          <p:cNvPr id="18" name="文本框 17">
            <a:extLst>
              <a:ext uri="{FF2B5EF4-FFF2-40B4-BE49-F238E27FC236}">
                <a16:creationId xmlns:a16="http://schemas.microsoft.com/office/drawing/2014/main" xmlns="" id="{E9E42BE9-8397-4A34-8E32-116D99AFFFA4}"/>
              </a:ext>
            </a:extLst>
          </p:cNvPr>
          <p:cNvSpPr txBox="1"/>
          <p:nvPr/>
        </p:nvSpPr>
        <p:spPr>
          <a:xfrm>
            <a:off x="7228617" y="2621867"/>
            <a:ext cx="4494360" cy="2492990"/>
          </a:xfrm>
          <a:prstGeom prst="rect">
            <a:avLst/>
          </a:prstGeom>
          <a:noFill/>
        </p:spPr>
        <p:txBody>
          <a:bodyPr wrap="square" rtlCol="0">
            <a:spAutoFit/>
          </a:bodyPr>
          <a:lstStyle/>
          <a:p>
            <a:pPr indent="720000" algn="just">
              <a:lnSpc>
                <a:spcPct val="150000"/>
              </a:lnSpc>
            </a:pP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当我向窗外望去，发现远处的景色真好看，我好想去那玩，怎么办呢</a:t>
            </a:r>
            <a:r>
              <a:rPr lang="zh-CN" altLang="en-US" sz="26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？我</a:t>
            </a: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试着动一动身体</a:t>
            </a:r>
            <a:r>
              <a:rPr lang="zh-CN" altLang="en-US" sz="26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，原来</a:t>
            </a: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我可以移动呀！</a:t>
            </a:r>
          </a:p>
        </p:txBody>
      </p:sp>
      <p:sp>
        <p:nvSpPr>
          <p:cNvPr id="6" name="灯片编号占位符 5">
            <a:extLst>
              <a:ext uri="{FF2B5EF4-FFF2-40B4-BE49-F238E27FC236}">
                <a16:creationId xmlns:a16="http://schemas.microsoft.com/office/drawing/2014/main" xmlns="" id="{210C6D6E-A288-4757-A7D6-CA37CCE7A9CA}"/>
              </a:ext>
            </a:extLst>
          </p:cNvPr>
          <p:cNvSpPr>
            <a:spLocks noGrp="1"/>
          </p:cNvSpPr>
          <p:nvPr>
            <p:ph type="sldNum" sz="quarter" idx="12"/>
          </p:nvPr>
        </p:nvSpPr>
        <p:spPr>
          <a:xfrm>
            <a:off x="8610600" y="6343651"/>
            <a:ext cx="2743200" cy="365125"/>
          </a:xfrm>
        </p:spPr>
        <p:txBody>
          <a:bodyPr/>
          <a:lstStyle/>
          <a:p>
            <a:fld id="{7D9BB5D0-35E4-459D-AEF3-FE4D7C45CC19}" type="slidenum">
              <a:rPr lang="zh-CN" altLang="en-US" sz="1400" smtClean="0">
                <a:latin typeface="Open Sans" panose="020B0606030504020204" pitchFamily="34" charset="0"/>
                <a:cs typeface="Open Sans" panose="020B0606030504020204" pitchFamily="34" charset="0"/>
              </a:rPr>
              <a:t>3</a:t>
            </a:fld>
            <a:endParaRPr lang="zh-CN" altLang="en-US" sz="1400" dirty="0">
              <a:latin typeface="Open Sans" panose="020B0606030504020204" pitchFamily="34" charset="0"/>
              <a:cs typeface="Open Sans" panose="020B0606030504020204" pitchFamily="34" charset="0"/>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ppt_w/2"/>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par>
                                <p:cTn id="28" presetID="1" presetClass="mediacall" presetSubtype="0" fill="hold" nodeType="withEffect">
                                  <p:stCondLst>
                                    <p:cond delay="500"/>
                                  </p:stCondLst>
                                  <p:childTnLst>
                                    <p:cmd type="call" cmd="playFrom(0.0)">
                                      <p:cBhvr>
                                        <p:cTn id="29" dur="1360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0" fill="hold" display="0">
                  <p:stCondLst>
                    <p:cond delay="indefinite"/>
                  </p:stCondLst>
                  <p:endCondLst>
                    <p:cond evt="onStopAudio" delay="0">
                      <p:tgtEl>
                        <p:sldTgt/>
                      </p:tgtEl>
                    </p:cond>
                  </p:endCondLst>
                </p:cTn>
                <p:tgtEl>
                  <p:spTgt spid="12"/>
                </p:tgtEl>
              </p:cMediaNode>
            </p:audio>
          </p:childTnLst>
        </p:cTn>
      </p:par>
    </p:tnLst>
    <p:bldLst>
      <p:bldP spid="11" grpId="0"/>
      <p:bldP spid="8" grpId="1"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a:extLst>
              <a:ext uri="{FF2B5EF4-FFF2-40B4-BE49-F238E27FC236}">
                <a16:creationId xmlns:a16="http://schemas.microsoft.com/office/drawing/2014/main" xmlns="" id="{4DDFD672-C45E-4D91-BC1F-2D2334E79634}"/>
              </a:ext>
            </a:extLst>
          </p:cNvPr>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4</a:t>
            </a:fld>
            <a:endParaRPr lang="zh-CN" altLang="en-US">
              <a:solidFill>
                <a:schemeClr val="bg1"/>
              </a:solidFill>
            </a:endParaRPr>
          </a:p>
        </p:txBody>
      </p:sp>
      <p:sp>
        <p:nvSpPr>
          <p:cNvPr id="2" name="矩形 1">
            <a:extLst>
              <a:ext uri="{FF2B5EF4-FFF2-40B4-BE49-F238E27FC236}">
                <a16:creationId xmlns:a16="http://schemas.microsoft.com/office/drawing/2014/main" xmlns="" id="{435B51E2-3760-4499-8FB2-8536B7FDA1E0}"/>
              </a:ext>
            </a:extLst>
          </p:cNvPr>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p>
        </p:txBody>
      </p:sp>
      <p:sp>
        <p:nvSpPr>
          <p:cNvPr id="3" name="椭圆 2">
            <a:extLst>
              <a:ext uri="{FF2B5EF4-FFF2-40B4-BE49-F238E27FC236}">
                <a16:creationId xmlns:a16="http://schemas.microsoft.com/office/drawing/2014/main" xmlns="" id="{4919F15D-7A6D-474B-B81F-E1FA090B64AF}"/>
              </a:ext>
            </a:extLst>
          </p:cNvPr>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D14855FA-CF8C-455C-8618-75BD762D687F}"/>
              </a:ext>
            </a:extLst>
          </p:cNvPr>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a:extLst>
                <a:ext uri="{FF2B5EF4-FFF2-40B4-BE49-F238E27FC236}">
                  <a16:creationId xmlns:a16="http://schemas.microsoft.com/office/drawing/2014/main" xmlns="" id="{126637C6-8AF3-4756-B4C3-1AD062931F0C}"/>
                </a:ext>
              </a:extLst>
            </p:cNvPr>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ş1ïḋe">
              <a:extLst>
                <a:ext uri="{FF2B5EF4-FFF2-40B4-BE49-F238E27FC236}">
                  <a16:creationId xmlns:a16="http://schemas.microsoft.com/office/drawing/2014/main" xmlns="" id="{9C126B84-B3E8-40CE-A341-EB60B01CA40B}"/>
                </a:ext>
              </a:extLst>
            </p:cNvPr>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ṣlïḋe">
              <a:extLst>
                <a:ext uri="{FF2B5EF4-FFF2-40B4-BE49-F238E27FC236}">
                  <a16:creationId xmlns:a16="http://schemas.microsoft.com/office/drawing/2014/main" xmlns="" id="{6EF3814B-8F53-4B9B-AEEE-E2E5C53F5163}"/>
                </a:ext>
              </a:extLst>
            </p:cNvPr>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šľîdé">
              <a:extLst>
                <a:ext uri="{FF2B5EF4-FFF2-40B4-BE49-F238E27FC236}">
                  <a16:creationId xmlns:a16="http://schemas.microsoft.com/office/drawing/2014/main" xmlns="" id="{A4AF6810-B8B6-4746-BCF6-AFB773A4B384}"/>
                </a:ext>
              </a:extLst>
            </p:cNvPr>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iṥļíḑê">
              <a:extLst>
                <a:ext uri="{FF2B5EF4-FFF2-40B4-BE49-F238E27FC236}">
                  <a16:creationId xmlns:a16="http://schemas.microsoft.com/office/drawing/2014/main" xmlns="" id="{DC30FFCF-A57C-494B-B009-56A54A66B22C}"/>
                </a:ext>
              </a:extLst>
            </p:cNvPr>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ṩļîḑè">
              <a:extLst>
                <a:ext uri="{FF2B5EF4-FFF2-40B4-BE49-F238E27FC236}">
                  <a16:creationId xmlns:a16="http://schemas.microsoft.com/office/drawing/2014/main" xmlns="" id="{582C65AA-1C09-40F6-B406-1F5FCD8DB5D3}"/>
                </a:ext>
              </a:extLst>
            </p:cNvPr>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ŝḷiḓe">
              <a:extLst>
                <a:ext uri="{FF2B5EF4-FFF2-40B4-BE49-F238E27FC236}">
                  <a16:creationId xmlns:a16="http://schemas.microsoft.com/office/drawing/2014/main" xmlns="" id="{BEFED139-49D1-43A2-856F-5C1930ABF077}"/>
                </a:ext>
              </a:extLst>
            </p:cNvPr>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íšľíḋé">
              <a:extLst>
                <a:ext uri="{FF2B5EF4-FFF2-40B4-BE49-F238E27FC236}">
                  <a16:creationId xmlns:a16="http://schemas.microsoft.com/office/drawing/2014/main" xmlns="" id="{A20D6726-27E3-4C15-A138-C3499F21A05D}"/>
                </a:ext>
              </a:extLst>
            </p:cNvPr>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ïṧļiďe">
              <a:extLst>
                <a:ext uri="{FF2B5EF4-FFF2-40B4-BE49-F238E27FC236}">
                  <a16:creationId xmlns:a16="http://schemas.microsoft.com/office/drawing/2014/main" xmlns="" id="{302582AC-5254-49E3-8D9A-31C434CACC06}"/>
                </a:ext>
              </a:extLst>
            </p:cNvPr>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íṩḻíḍé">
              <a:extLst>
                <a:ext uri="{FF2B5EF4-FFF2-40B4-BE49-F238E27FC236}">
                  <a16:creationId xmlns:a16="http://schemas.microsoft.com/office/drawing/2014/main" xmlns="" id="{8B104DAB-E73C-4959-89FF-144823D07431}"/>
                </a:ext>
              </a:extLst>
            </p:cNvPr>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155" name="îṧľidê">
              <a:extLst>
                <a:ext uri="{FF2B5EF4-FFF2-40B4-BE49-F238E27FC236}">
                  <a16:creationId xmlns:a16="http://schemas.microsoft.com/office/drawing/2014/main" xmlns="" id="{D80553C7-9038-4AEC-AED8-A10BD52E13CD}"/>
                </a:ext>
              </a:extLst>
            </p:cNvPr>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îṣ1ïḍè">
              <a:extLst>
                <a:ext uri="{FF2B5EF4-FFF2-40B4-BE49-F238E27FC236}">
                  <a16:creationId xmlns:a16="http://schemas.microsoft.com/office/drawing/2014/main" xmlns="" id="{F43E61E3-6374-4FC5-B8BA-42D84ED064F5}"/>
                </a:ext>
              </a:extLst>
            </p:cNvPr>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s1íḋe">
              <a:extLst>
                <a:ext uri="{FF2B5EF4-FFF2-40B4-BE49-F238E27FC236}">
                  <a16:creationId xmlns:a16="http://schemas.microsoft.com/office/drawing/2014/main" xmlns="" id="{F002B935-08BA-4591-A82D-24DC439C86BF}"/>
                </a:ext>
              </a:extLst>
            </p:cNvPr>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íŝliḑê">
              <a:extLst>
                <a:ext uri="{FF2B5EF4-FFF2-40B4-BE49-F238E27FC236}">
                  <a16:creationId xmlns:a16="http://schemas.microsoft.com/office/drawing/2014/main" xmlns="" id="{6F867A5E-36B6-4E29-B914-435FB3D5C75C}"/>
                </a:ext>
              </a:extLst>
            </p:cNvPr>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ŝļíḍe">
              <a:extLst>
                <a:ext uri="{FF2B5EF4-FFF2-40B4-BE49-F238E27FC236}">
                  <a16:creationId xmlns:a16="http://schemas.microsoft.com/office/drawing/2014/main" xmlns="" id="{25604414-9261-4B39-8889-9855237AC08D}"/>
                </a:ext>
              </a:extLst>
            </p:cNvPr>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sliḓê">
              <a:extLst>
                <a:ext uri="{FF2B5EF4-FFF2-40B4-BE49-F238E27FC236}">
                  <a16:creationId xmlns:a16="http://schemas.microsoft.com/office/drawing/2014/main" xmlns="" id="{3AF9017B-590A-4BDE-921C-B361FC7D2FBF}"/>
                </a:ext>
              </a:extLst>
            </p:cNvPr>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ḻîďé">
              <a:extLst>
                <a:ext uri="{FF2B5EF4-FFF2-40B4-BE49-F238E27FC236}">
                  <a16:creationId xmlns:a16="http://schemas.microsoft.com/office/drawing/2014/main" xmlns="" id="{8B9C0A72-DCCE-4B57-9411-09C021E70A25}"/>
                </a:ext>
              </a:extLst>
            </p:cNvPr>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íSliḑê">
              <a:extLst>
                <a:ext uri="{FF2B5EF4-FFF2-40B4-BE49-F238E27FC236}">
                  <a16:creationId xmlns:a16="http://schemas.microsoft.com/office/drawing/2014/main" xmlns="" id="{784E3285-56C5-422A-82FB-C13CFDCA7F95}"/>
                </a:ext>
              </a:extLst>
            </p:cNvPr>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šlïdé">
              <a:extLst>
                <a:ext uri="{FF2B5EF4-FFF2-40B4-BE49-F238E27FC236}">
                  <a16:creationId xmlns:a16="http://schemas.microsoft.com/office/drawing/2014/main" xmlns="" id="{FAAF50DD-B534-44C4-BD65-DB82AA0F2463}"/>
                </a:ext>
              </a:extLst>
            </p:cNvPr>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ṩlîďè">
              <a:extLst>
                <a:ext uri="{FF2B5EF4-FFF2-40B4-BE49-F238E27FC236}">
                  <a16:creationId xmlns:a16="http://schemas.microsoft.com/office/drawing/2014/main" xmlns="" id="{C4BC74BA-50C6-4A58-869F-2685F15997A8}"/>
                </a:ext>
              </a:extLst>
            </p:cNvPr>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iSlïḋè">
              <a:extLst>
                <a:ext uri="{FF2B5EF4-FFF2-40B4-BE49-F238E27FC236}">
                  <a16:creationId xmlns:a16="http://schemas.microsoft.com/office/drawing/2014/main" xmlns="" id="{ACF089B9-870A-4DEE-B373-74CB44F141DF}"/>
                </a:ext>
              </a:extLst>
            </p:cNvPr>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ṩľiḓe">
              <a:extLst>
                <a:ext uri="{FF2B5EF4-FFF2-40B4-BE49-F238E27FC236}">
                  <a16:creationId xmlns:a16="http://schemas.microsoft.com/office/drawing/2014/main" xmlns="" id="{599B2BE1-966B-4C2C-8125-C4E10447F83D}"/>
                </a:ext>
              </a:extLst>
            </p:cNvPr>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ṧḻîḑé">
              <a:extLst>
                <a:ext uri="{FF2B5EF4-FFF2-40B4-BE49-F238E27FC236}">
                  <a16:creationId xmlns:a16="http://schemas.microsoft.com/office/drawing/2014/main" xmlns="" id="{03BE5403-DD2A-477E-80A3-165F26391758}"/>
                </a:ext>
              </a:extLst>
            </p:cNvPr>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S1îḍè">
              <a:extLst>
                <a:ext uri="{FF2B5EF4-FFF2-40B4-BE49-F238E27FC236}">
                  <a16:creationId xmlns:a16="http://schemas.microsoft.com/office/drawing/2014/main" xmlns="" id="{A457C918-EA6C-4AE6-BEFA-3104C2543831}"/>
                </a:ext>
              </a:extLst>
            </p:cNvPr>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ṧḻîďè">
              <a:extLst>
                <a:ext uri="{FF2B5EF4-FFF2-40B4-BE49-F238E27FC236}">
                  <a16:creationId xmlns:a16="http://schemas.microsoft.com/office/drawing/2014/main" xmlns="" id="{AFE3A73E-5B34-43CA-8D2F-278D00BDF472}"/>
                </a:ext>
              </a:extLst>
            </p:cNvPr>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îşlîḋê">
              <a:extLst>
                <a:ext uri="{FF2B5EF4-FFF2-40B4-BE49-F238E27FC236}">
                  <a16:creationId xmlns:a16="http://schemas.microsoft.com/office/drawing/2014/main" xmlns="" id="{229A0394-F68E-4487-9571-FD3F828073C5}"/>
                </a:ext>
              </a:extLst>
            </p:cNvPr>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íṥḷïďe">
              <a:extLst>
                <a:ext uri="{FF2B5EF4-FFF2-40B4-BE49-F238E27FC236}">
                  <a16:creationId xmlns:a16="http://schemas.microsoft.com/office/drawing/2014/main" xmlns="" id="{987E3198-55B6-4726-BBD6-B1752E2A827A}"/>
                </a:ext>
              </a:extLst>
            </p:cNvPr>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š1iḍè">
              <a:extLst>
                <a:ext uri="{FF2B5EF4-FFF2-40B4-BE49-F238E27FC236}">
                  <a16:creationId xmlns:a16="http://schemas.microsoft.com/office/drawing/2014/main" xmlns="" id="{5704A574-D838-4605-A3BA-B9AE92568133}"/>
                </a:ext>
              </a:extLst>
            </p:cNvPr>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ïṣḻîḋê">
              <a:extLst>
                <a:ext uri="{FF2B5EF4-FFF2-40B4-BE49-F238E27FC236}">
                  <a16:creationId xmlns:a16="http://schemas.microsoft.com/office/drawing/2014/main" xmlns="" id="{96D73E9C-6E74-4FE3-83EB-8F11EA26D0E2}"/>
                </a:ext>
              </a:extLst>
            </p:cNvPr>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ṥļïďè">
              <a:extLst>
                <a:ext uri="{FF2B5EF4-FFF2-40B4-BE49-F238E27FC236}">
                  <a16:creationId xmlns:a16="http://schemas.microsoft.com/office/drawing/2014/main" xmlns="" id="{EA162B01-D0D4-4951-A145-A66EB780C064}"/>
                </a:ext>
              </a:extLst>
            </p:cNvPr>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75" name="íṣļiḑê">
              <a:extLst>
                <a:ext uri="{FF2B5EF4-FFF2-40B4-BE49-F238E27FC236}">
                  <a16:creationId xmlns:a16="http://schemas.microsoft.com/office/drawing/2014/main" xmlns="" id="{07CA75CD-233E-44E4-99E8-C22936AC39AC}"/>
                </a:ext>
              </a:extLst>
            </p:cNvPr>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ïṧľiḋe">
              <a:extLst>
                <a:ext uri="{FF2B5EF4-FFF2-40B4-BE49-F238E27FC236}">
                  <a16:creationId xmlns:a16="http://schemas.microsoft.com/office/drawing/2014/main" xmlns="" id="{E507ACB2-C80E-4B69-8F6A-F1A8EE759583}"/>
                </a:ext>
              </a:extLst>
            </p:cNvPr>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ïṥ1ïḋé">
              <a:extLst>
                <a:ext uri="{FF2B5EF4-FFF2-40B4-BE49-F238E27FC236}">
                  <a16:creationId xmlns:a16="http://schemas.microsoft.com/office/drawing/2014/main" xmlns="" id="{08A78995-4E4C-4364-8960-FDCB1858B9F8}"/>
                </a:ext>
              </a:extLst>
            </p:cNvPr>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íṧlîḓe">
              <a:extLst>
                <a:ext uri="{FF2B5EF4-FFF2-40B4-BE49-F238E27FC236}">
                  <a16:creationId xmlns:a16="http://schemas.microsoft.com/office/drawing/2014/main" xmlns="" id="{1CF0CD17-9ABD-46F0-BCCC-CA8967113FCB}"/>
                </a:ext>
              </a:extLst>
            </p:cNvPr>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íSḷíḋê">
              <a:extLst>
                <a:ext uri="{FF2B5EF4-FFF2-40B4-BE49-F238E27FC236}">
                  <a16:creationId xmlns:a16="http://schemas.microsoft.com/office/drawing/2014/main" xmlns="" id="{3290DA95-3F60-4FDA-988A-97A3E1FD8CB5}"/>
                </a:ext>
              </a:extLst>
            </p:cNvPr>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iṣļíḑè">
              <a:extLst>
                <a:ext uri="{FF2B5EF4-FFF2-40B4-BE49-F238E27FC236}">
                  <a16:creationId xmlns:a16="http://schemas.microsoft.com/office/drawing/2014/main" xmlns="" id="{D91D01DE-63E3-4689-A570-2EDE66C1C05A}"/>
                </a:ext>
              </a:extLst>
            </p:cNvPr>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ṡľíḍé">
              <a:extLst>
                <a:ext uri="{FF2B5EF4-FFF2-40B4-BE49-F238E27FC236}">
                  <a16:creationId xmlns:a16="http://schemas.microsoft.com/office/drawing/2014/main" xmlns="" id="{AF6984DB-4032-4CFF-8057-1F19E73E349D}"/>
                </a:ext>
              </a:extLst>
            </p:cNvPr>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ïṧľïḓé">
              <a:extLst>
                <a:ext uri="{FF2B5EF4-FFF2-40B4-BE49-F238E27FC236}">
                  <a16:creationId xmlns:a16="http://schemas.microsoft.com/office/drawing/2014/main" xmlns="" id="{645D223B-2244-48D8-8044-2AC4125A99F9}"/>
                </a:ext>
              </a:extLst>
            </p:cNvPr>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ślïḍe">
              <a:extLst>
                <a:ext uri="{FF2B5EF4-FFF2-40B4-BE49-F238E27FC236}">
                  <a16:creationId xmlns:a16="http://schemas.microsoft.com/office/drawing/2014/main" xmlns="" id="{F583A1D2-237F-4E28-91C5-FF8B49C17068}"/>
                </a:ext>
              </a:extLst>
            </p:cNvPr>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išḻíḑè">
              <a:extLst>
                <a:ext uri="{FF2B5EF4-FFF2-40B4-BE49-F238E27FC236}">
                  <a16:creationId xmlns:a16="http://schemas.microsoft.com/office/drawing/2014/main" xmlns="" id="{BA5EE2F3-685F-4C43-BF96-66C4F60CB4E3}"/>
                </a:ext>
              </a:extLst>
            </p:cNvPr>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śļîḓé">
              <a:extLst>
                <a:ext uri="{FF2B5EF4-FFF2-40B4-BE49-F238E27FC236}">
                  <a16:creationId xmlns:a16="http://schemas.microsoft.com/office/drawing/2014/main" xmlns="" id="{71B1B5E1-CD87-48B5-B8AE-BAF453A1F485}"/>
                </a:ext>
              </a:extLst>
            </p:cNvPr>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ṥ1ïḍê">
              <a:extLst>
                <a:ext uri="{FF2B5EF4-FFF2-40B4-BE49-F238E27FC236}">
                  <a16:creationId xmlns:a16="http://schemas.microsoft.com/office/drawing/2014/main" xmlns="" id="{2DADC742-BC59-4C78-948A-D0F068EAAA89}"/>
                </a:ext>
              </a:extLst>
            </p:cNvPr>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íşľîḑê">
              <a:extLst>
                <a:ext uri="{FF2B5EF4-FFF2-40B4-BE49-F238E27FC236}">
                  <a16:creationId xmlns:a16="http://schemas.microsoft.com/office/drawing/2014/main" xmlns="" id="{1B16943B-A599-4A9B-80A5-90D42DCE3817}"/>
                </a:ext>
              </a:extLst>
            </p:cNvPr>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ṣliḑê">
              <a:extLst>
                <a:ext uri="{FF2B5EF4-FFF2-40B4-BE49-F238E27FC236}">
                  <a16:creationId xmlns:a16="http://schemas.microsoft.com/office/drawing/2014/main" xmlns="" id="{C79AC74C-1F8C-42D1-B0AF-EF4F292767CD}"/>
                </a:ext>
              </a:extLst>
            </p:cNvPr>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î$lídé">
              <a:extLst>
                <a:ext uri="{FF2B5EF4-FFF2-40B4-BE49-F238E27FC236}">
                  <a16:creationId xmlns:a16="http://schemas.microsoft.com/office/drawing/2014/main" xmlns="" id="{88570A4E-680E-4A94-85FC-C9C1AFBD26C2}"/>
                </a:ext>
              </a:extLst>
            </p:cNvPr>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sḷïḍe">
              <a:extLst>
                <a:ext uri="{FF2B5EF4-FFF2-40B4-BE49-F238E27FC236}">
                  <a16:creationId xmlns:a16="http://schemas.microsoft.com/office/drawing/2014/main" xmlns="" id="{F2409F58-14BC-4394-BA31-2DC2A48C5351}"/>
                </a:ext>
              </a:extLst>
            </p:cNvPr>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śḻïḍè">
              <a:extLst>
                <a:ext uri="{FF2B5EF4-FFF2-40B4-BE49-F238E27FC236}">
                  <a16:creationId xmlns:a16="http://schemas.microsoft.com/office/drawing/2014/main" xmlns="" id="{9123F4DC-67FB-4847-AE56-8B1E92EC1C34}"/>
                </a:ext>
              </a:extLst>
            </p:cNvPr>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şḻíḓè">
              <a:extLst>
                <a:ext uri="{FF2B5EF4-FFF2-40B4-BE49-F238E27FC236}">
                  <a16:creationId xmlns:a16="http://schemas.microsoft.com/office/drawing/2014/main" xmlns="" id="{2660ACDF-580C-4A53-89C7-807E05B8F12F}"/>
                </a:ext>
              </a:extLst>
            </p:cNvPr>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ïṩliḑe">
              <a:extLst>
                <a:ext uri="{FF2B5EF4-FFF2-40B4-BE49-F238E27FC236}">
                  <a16:creationId xmlns:a16="http://schemas.microsoft.com/office/drawing/2014/main" xmlns="" id="{3D79C4D2-D664-4F14-B714-48230EED7468}"/>
                </a:ext>
              </a:extLst>
            </p:cNvPr>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šļîdé">
              <a:extLst>
                <a:ext uri="{FF2B5EF4-FFF2-40B4-BE49-F238E27FC236}">
                  <a16:creationId xmlns:a16="http://schemas.microsoft.com/office/drawing/2014/main" xmlns="" id="{AF89DE34-75D4-4802-958B-1C34E4906FC8}"/>
                </a:ext>
              </a:extLst>
            </p:cNvPr>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sľíḍè">
              <a:extLst>
                <a:ext uri="{FF2B5EF4-FFF2-40B4-BE49-F238E27FC236}">
                  <a16:creationId xmlns:a16="http://schemas.microsoft.com/office/drawing/2014/main" xmlns="" id="{F139526B-923A-4706-B353-6F029617CDFE}"/>
                </a:ext>
              </a:extLst>
            </p:cNvPr>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iṡļíḑè">
              <a:extLst>
                <a:ext uri="{FF2B5EF4-FFF2-40B4-BE49-F238E27FC236}">
                  <a16:creationId xmlns:a16="http://schemas.microsoft.com/office/drawing/2014/main" xmlns="" id="{95BF9FE7-E61C-469A-9F57-46B6A2759167}"/>
                </a:ext>
              </a:extLst>
            </p:cNvPr>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Slïḍé">
              <a:extLst>
                <a:ext uri="{FF2B5EF4-FFF2-40B4-BE49-F238E27FC236}">
                  <a16:creationId xmlns:a16="http://schemas.microsoft.com/office/drawing/2014/main" xmlns="" id="{F2E8AAA7-4F3F-4263-8201-CE7E1A58A06E}"/>
                </a:ext>
              </a:extLst>
            </p:cNvPr>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i$ļïḑé">
              <a:extLst>
                <a:ext uri="{FF2B5EF4-FFF2-40B4-BE49-F238E27FC236}">
                  <a16:creationId xmlns:a16="http://schemas.microsoft.com/office/drawing/2014/main" xmlns="" id="{28E3D8C3-B881-425B-9EE3-F60FAC2070B6}"/>
                </a:ext>
              </a:extLst>
            </p:cNvPr>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íṡļîḑé">
              <a:extLst>
                <a:ext uri="{FF2B5EF4-FFF2-40B4-BE49-F238E27FC236}">
                  <a16:creationId xmlns:a16="http://schemas.microsoft.com/office/drawing/2014/main" xmlns="" id="{5AD904E7-223F-4505-95C8-4D2EE2B82777}"/>
                </a:ext>
              </a:extLst>
            </p:cNvPr>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íṥ1íḍè">
              <a:extLst>
                <a:ext uri="{FF2B5EF4-FFF2-40B4-BE49-F238E27FC236}">
                  <a16:creationId xmlns:a16="http://schemas.microsoft.com/office/drawing/2014/main" xmlns="" id="{6AD0C27A-7CA4-4C87-8FEB-03B0FC5B47F5}"/>
                </a:ext>
              </a:extLst>
            </p:cNvPr>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ṡļîdè">
              <a:extLst>
                <a:ext uri="{FF2B5EF4-FFF2-40B4-BE49-F238E27FC236}">
                  <a16:creationId xmlns:a16="http://schemas.microsoft.com/office/drawing/2014/main" xmlns="" id="{69921F3E-C600-40B7-8E14-0BC662E24C97}"/>
                </a:ext>
              </a:extLst>
            </p:cNvPr>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ïṡḻïdé">
              <a:extLst>
                <a:ext uri="{FF2B5EF4-FFF2-40B4-BE49-F238E27FC236}">
                  <a16:creationId xmlns:a16="http://schemas.microsoft.com/office/drawing/2014/main" xmlns="" id="{A7B8CF3D-52C6-4939-B6AA-E81F438D73EA}"/>
                </a:ext>
              </a:extLst>
            </p:cNvPr>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ïśľïḍê">
              <a:extLst>
                <a:ext uri="{FF2B5EF4-FFF2-40B4-BE49-F238E27FC236}">
                  <a16:creationId xmlns:a16="http://schemas.microsoft.com/office/drawing/2014/main" xmlns="" id="{6E5E6BBA-9645-492C-814B-591DC3EF98EF}"/>
                </a:ext>
              </a:extLst>
            </p:cNvPr>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iṥľîḓe">
              <a:extLst>
                <a:ext uri="{FF2B5EF4-FFF2-40B4-BE49-F238E27FC236}">
                  <a16:creationId xmlns:a16="http://schemas.microsoft.com/office/drawing/2014/main" xmlns="" id="{8063EF3D-B955-48EF-B139-B10EA6408E59}"/>
                </a:ext>
              </a:extLst>
            </p:cNvPr>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ïṥḷiďe">
              <a:extLst>
                <a:ext uri="{FF2B5EF4-FFF2-40B4-BE49-F238E27FC236}">
                  <a16:creationId xmlns:a16="http://schemas.microsoft.com/office/drawing/2014/main" xmlns="" id="{1EF68AB3-F3EF-44B2-9E13-6EC397A6100F}"/>
                </a:ext>
              </a:extLst>
            </p:cNvPr>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iṥļiďe">
              <a:extLst>
                <a:ext uri="{FF2B5EF4-FFF2-40B4-BE49-F238E27FC236}">
                  <a16:creationId xmlns:a16="http://schemas.microsoft.com/office/drawing/2014/main" xmlns="" id="{2CD4F042-364D-4276-A5FE-FB5351483941}"/>
                </a:ext>
              </a:extLst>
            </p:cNvPr>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iṥ1iďe">
              <a:extLst>
                <a:ext uri="{FF2B5EF4-FFF2-40B4-BE49-F238E27FC236}">
                  <a16:creationId xmlns:a16="http://schemas.microsoft.com/office/drawing/2014/main" xmlns="" id="{026522B5-4819-477D-B566-353F56D9A36D}"/>
                </a:ext>
              </a:extLst>
            </p:cNvPr>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îŝlïďè">
              <a:extLst>
                <a:ext uri="{FF2B5EF4-FFF2-40B4-BE49-F238E27FC236}">
                  <a16:creationId xmlns:a16="http://schemas.microsoft.com/office/drawing/2014/main" xmlns="" id="{086BFA43-B1C3-4754-AE3A-35188E465F17}"/>
                </a:ext>
              </a:extLst>
            </p:cNvPr>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ṩ1iḋê">
              <a:extLst>
                <a:ext uri="{FF2B5EF4-FFF2-40B4-BE49-F238E27FC236}">
                  <a16:creationId xmlns:a16="http://schemas.microsoft.com/office/drawing/2014/main" xmlns="" id="{C52A8424-2E59-4D0F-B6A4-404009AB2228}"/>
                </a:ext>
              </a:extLst>
            </p:cNvPr>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ï$ļíḓé">
              <a:extLst>
                <a:ext uri="{FF2B5EF4-FFF2-40B4-BE49-F238E27FC236}">
                  <a16:creationId xmlns:a16="http://schemas.microsoft.com/office/drawing/2014/main" xmlns="" id="{0E56F66A-8A3E-45E5-A8A5-38B6F1F56039}"/>
                </a:ext>
              </a:extLst>
            </p:cNvPr>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îṧľïḑé">
              <a:extLst>
                <a:ext uri="{FF2B5EF4-FFF2-40B4-BE49-F238E27FC236}">
                  <a16:creationId xmlns:a16="http://schemas.microsoft.com/office/drawing/2014/main" xmlns="" id="{5DF1D143-CB98-464D-8C71-7FC516159F19}"/>
                </a:ext>
              </a:extLst>
            </p:cNvPr>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ṧľíḓê">
              <a:extLst>
                <a:ext uri="{FF2B5EF4-FFF2-40B4-BE49-F238E27FC236}">
                  <a16:creationId xmlns:a16="http://schemas.microsoft.com/office/drawing/2014/main" xmlns="" id="{42A17B58-D00D-439B-8D30-84DEC175B29B}"/>
                </a:ext>
              </a:extLst>
            </p:cNvPr>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ïşļide">
              <a:extLst>
                <a:ext uri="{FF2B5EF4-FFF2-40B4-BE49-F238E27FC236}">
                  <a16:creationId xmlns:a16="http://schemas.microsoft.com/office/drawing/2014/main" xmlns="" id="{56BFC581-4446-4092-8C39-20AF4254C342}"/>
                </a:ext>
              </a:extLst>
            </p:cNvPr>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ïšļídé">
              <a:extLst>
                <a:ext uri="{FF2B5EF4-FFF2-40B4-BE49-F238E27FC236}">
                  <a16:creationId xmlns:a16="http://schemas.microsoft.com/office/drawing/2014/main" xmlns="" id="{9A8454E5-33F0-4B89-B2D2-FE2BD525B319}"/>
                </a:ext>
              </a:extLst>
            </p:cNvPr>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Slîḋê">
              <a:extLst>
                <a:ext uri="{FF2B5EF4-FFF2-40B4-BE49-F238E27FC236}">
                  <a16:creationId xmlns:a16="http://schemas.microsoft.com/office/drawing/2014/main" xmlns="" id="{B0D23779-6D23-4D47-BA6D-F98468F6DDA7}"/>
                </a:ext>
              </a:extLst>
            </p:cNvPr>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îṣḻíḑe">
              <a:extLst>
                <a:ext uri="{FF2B5EF4-FFF2-40B4-BE49-F238E27FC236}">
                  <a16:creationId xmlns:a16="http://schemas.microsoft.com/office/drawing/2014/main" xmlns="" id="{8E0529FB-3879-48A5-B303-7D282FED3E2E}"/>
                </a:ext>
              </a:extLst>
            </p:cNvPr>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a:extLst>
                <a:ext uri="{FF2B5EF4-FFF2-40B4-BE49-F238E27FC236}">
                  <a16:creationId xmlns:a16="http://schemas.microsoft.com/office/drawing/2014/main" xmlns="" id="{282F7301-12CE-4FD2-ACF4-8ACB89AF11B0}"/>
                </a:ext>
              </a:extLst>
            </p:cNvPr>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218" name="ïṣļiḍè">
              <a:extLst>
                <a:ext uri="{FF2B5EF4-FFF2-40B4-BE49-F238E27FC236}">
                  <a16:creationId xmlns:a16="http://schemas.microsoft.com/office/drawing/2014/main" xmlns="" id="{7BEF8446-C24F-446E-8103-2432D6636864}"/>
                </a:ext>
              </a:extLst>
            </p:cNvPr>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219" name="íṥlíḓê">
              <a:extLst>
                <a:ext uri="{FF2B5EF4-FFF2-40B4-BE49-F238E27FC236}">
                  <a16:creationId xmlns:a16="http://schemas.microsoft.com/office/drawing/2014/main" xmlns="" id="{59DC3EED-B71F-4AAB-8576-AAEF5D0DE738}"/>
                </a:ext>
              </a:extLst>
            </p:cNvPr>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220" name="ï$ḷïḓé">
              <a:extLst>
                <a:ext uri="{FF2B5EF4-FFF2-40B4-BE49-F238E27FC236}">
                  <a16:creationId xmlns:a16="http://schemas.microsoft.com/office/drawing/2014/main" xmlns="" id="{0850C791-42BE-499D-BBC1-9DDC745D35EC}"/>
                </a:ext>
              </a:extLst>
            </p:cNvPr>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226" name="矩形 225">
            <a:extLst>
              <a:ext uri="{FF2B5EF4-FFF2-40B4-BE49-F238E27FC236}">
                <a16:creationId xmlns:a16="http://schemas.microsoft.com/office/drawing/2014/main" xmlns="" id="{E898A0DD-63B0-4A7A-B4E2-F760797B2970}"/>
              </a:ext>
            </a:extLst>
          </p:cNvPr>
          <p:cNvSpPr/>
          <p:nvPr/>
        </p:nvSpPr>
        <p:spPr>
          <a:xfrm>
            <a:off x="9801860" y="-3886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xmlns="" id="{B36E9192-5205-4684-B1EB-41A47B07BC6B}"/>
              </a:ext>
            </a:extLst>
          </p:cNvPr>
          <p:cNvSpPr/>
          <p:nvPr/>
        </p:nvSpPr>
        <p:spPr>
          <a:xfrm>
            <a:off x="-261739" y="1453838"/>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a:extLst>
              <a:ext uri="{FF2B5EF4-FFF2-40B4-BE49-F238E27FC236}">
                <a16:creationId xmlns:a16="http://schemas.microsoft.com/office/drawing/2014/main" xmlns="" id="{5BD58AFC-57BF-4216-A89D-9AB8ECE51446}"/>
              </a:ext>
            </a:extLst>
          </p:cNvPr>
          <p:cNvSpPr/>
          <p:nvPr/>
        </p:nvSpPr>
        <p:spPr>
          <a:xfrm flipH="1">
            <a:off x="8475345" y="2974975"/>
            <a:ext cx="4723765" cy="4333875"/>
          </a:xfrm>
          <a:prstGeom prst="rect">
            <a:avLst/>
          </a:prstGeom>
          <a:blipFill dpi="0" rotWithShape="1">
            <a:blip r:embed="rId6">
              <a:alphaModFix amt="20000"/>
              <a:extLst>
                <a:ext uri="{BEBA8EAE-BF5A-486C-A8C5-ECC9F3942E4B}">
                  <a14:imgProps xmlns:a14="http://schemas.microsoft.com/office/drawing/2010/main">
                    <a14:imgLayer r:embed="rId7">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a:extLst>
              <a:ext uri="{FF2B5EF4-FFF2-40B4-BE49-F238E27FC236}">
                <a16:creationId xmlns:a16="http://schemas.microsoft.com/office/drawing/2014/main" xmlns="" id="{0FF123E1-8E12-492C-8915-BD5D8C5647B7}"/>
              </a:ext>
            </a:extLst>
          </p:cNvPr>
          <p:cNvSpPr txBox="1">
            <a:spLocks/>
          </p:cNvSpPr>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z="1400" smtClean="0">
                <a:latin typeface="Open Sans" panose="020B0606030504020204" pitchFamily="34" charset="0"/>
                <a:cs typeface="Open Sans" panose="020B0606030504020204" pitchFamily="34" charset="0"/>
              </a:rPr>
              <a:pPr/>
              <a:t>4</a:t>
            </a:fld>
            <a:endParaRPr lang="zh-CN" altLang="en-US" sz="1400" dirty="0">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513796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7"/>
          <p:cNvSpPr/>
          <p:nvPr/>
        </p:nvSpPr>
        <p:spPr>
          <a:xfrm>
            <a:off x="1729740" y="2649220"/>
            <a:ext cx="6567805" cy="122618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7040" y="1306830"/>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文本框 2"/>
          <p:cNvSpPr txBox="1"/>
          <p:nvPr/>
        </p:nvSpPr>
        <p:spPr>
          <a:xfrm>
            <a:off x="2077085" y="2649220"/>
            <a:ext cx="6220460" cy="1002006"/>
          </a:xfrm>
          <a:prstGeom prst="rect">
            <a:avLst/>
          </a:prstGeom>
          <a:noFill/>
        </p:spPr>
        <p:txBody>
          <a:bodyPr wrap="square" rtlCol="0">
            <a:spAutoFit/>
          </a:bodyPr>
          <a:lstStyle/>
          <a:p>
            <a:pPr algn="ctr" fontAlgn="auto">
              <a:lnSpc>
                <a:spcPct val="150000"/>
              </a:lnSpc>
            </a:pP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我要</a:t>
            </a:r>
            <a:r>
              <a:rPr lang="zh-CN" altLang="en-US" sz="4400" b="1" i="1" dirty="0" smtClean="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如何走到</a:t>
            </a: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那里</a:t>
            </a:r>
            <a:r>
              <a:rPr lang="zh-CN" altLang="en-US" sz="4400" b="1" i="1" dirty="0" smtClean="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a:t>
            </a:r>
            <a:endPar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endParaRPr>
          </a:p>
        </p:txBody>
      </p:sp>
      <p:sp>
        <p:nvSpPr>
          <p:cNvPr id="4" name="矩形 3"/>
          <p:cNvSpPr/>
          <p:nvPr/>
        </p:nvSpPr>
        <p:spPr>
          <a:xfrm>
            <a:off x="659355" y="1136084"/>
            <a:ext cx="5597366" cy="861774"/>
          </a:xfrm>
          <a:prstGeom prst="rect">
            <a:avLst/>
          </a:prstGeom>
        </p:spPr>
        <p:txBody>
          <a:bodyPr wrap="none">
            <a:spAutoFit/>
          </a:bodyPr>
          <a:lstStyle/>
          <a:p>
            <a:r>
              <a:rPr lang="en-US" altLang="zh-CN" sz="5000" dirty="0">
                <a:solidFill>
                  <a:srgbClr val="FF0000"/>
                </a:solidFill>
                <a:latin typeface="Gotham"/>
                <a:cs typeface="Times New Roman" panose="02020603050405020304" pitchFamily="18" charset="0"/>
              </a:rPr>
              <a:t>P</a:t>
            </a:r>
            <a:r>
              <a:rPr lang="en-US" altLang="zh-CN" sz="4200" dirty="0">
                <a:solidFill>
                  <a:srgbClr val="FF0000"/>
                </a:solidFill>
                <a:latin typeface="Gotham"/>
                <a:cs typeface="Times New Roman" panose="02020603050405020304" pitchFamily="18" charset="0"/>
              </a:rPr>
              <a:t>roblem</a:t>
            </a:r>
            <a:r>
              <a:rPr lang="en-US" altLang="zh-CN" sz="4200" dirty="0">
                <a:latin typeface="Gotham"/>
                <a:cs typeface="Times New Roman" panose="02020603050405020304" pitchFamily="18" charset="0"/>
              </a:rPr>
              <a:t> </a:t>
            </a:r>
            <a:r>
              <a:rPr lang="en-US" altLang="zh-CN" sz="5000" dirty="0">
                <a:latin typeface="Gotham"/>
                <a:cs typeface="Times New Roman" panose="02020603050405020304" pitchFamily="18" charset="0"/>
              </a:rPr>
              <a:t>B</a:t>
            </a:r>
            <a:r>
              <a:rPr lang="en-US" altLang="zh-CN" sz="4200" dirty="0">
                <a:latin typeface="Gotham"/>
                <a:cs typeface="Times New Roman" panose="02020603050405020304" pitchFamily="18" charset="0"/>
              </a:rPr>
              <a:t>ased </a:t>
            </a:r>
            <a:r>
              <a:rPr lang="en-US" altLang="zh-CN" sz="5000" dirty="0">
                <a:latin typeface="Gotham"/>
                <a:cs typeface="Times New Roman" panose="02020603050405020304" pitchFamily="18" charset="0"/>
              </a:rPr>
              <a:t>L</a:t>
            </a:r>
            <a:r>
              <a:rPr lang="en-US" altLang="zh-CN" sz="4200" dirty="0">
                <a:latin typeface="Gotham"/>
                <a:cs typeface="Times New Roman" panose="02020603050405020304" pitchFamily="18" charset="0"/>
              </a:rPr>
              <a:t>earning</a:t>
            </a:r>
            <a:endParaRPr lang="zh-CN" altLang="en-US" sz="4200" dirty="0">
              <a:latin typeface="Gotham"/>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55948" y="3615756"/>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endParaRP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endParaRP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endParaRP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endParaRP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endParaRP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endParaRP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endParaRP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endParaRP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t>5</a:t>
            </a:fld>
            <a:endParaRPr lang="zh-CN" altLang="en-US" dirty="0"/>
          </a:p>
        </p:txBody>
      </p:sp>
    </p:spTree>
    <p:extLst>
      <p:ext uri="{BB962C8B-B14F-4D97-AF65-F5344CB8AC3E}">
        <p14:creationId xmlns:p14="http://schemas.microsoft.com/office/powerpoint/2010/main" val="269279793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38" presetClass="entr" presetSubtype="0" accel="50000" fill="hold" grpId="0" nodeType="withEffect">
                                  <p:stCondLst>
                                    <p:cond delay="50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341" fill="hold">
                                          <p:stCondLst>
                                            <p:cond delay="0"/>
                                          </p:stCondLst>
                                        </p:cTn>
                                        <p:tgtEl>
                                          <p:spTgt spid="3"/>
                                        </p:tgtEl>
                                        <p:attrNameLst>
                                          <p:attrName>style.rotation</p:attrName>
                                        </p:attrNameLst>
                                      </p:cBhvr>
                                      <p:to>
                                        <p:strVal val="-45.0"/>
                                      </p:to>
                                    </p:set>
                                    <p:anim calcmode="lin" valueType="num">
                                      <p:cBhvr>
                                        <p:cTn id="20" dur="341" fill="hold">
                                          <p:stCondLst>
                                            <p:cond delay="341"/>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341"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117" decel="50000" autoRev="1" fill="hold">
                                          <p:stCondLst>
                                            <p:cond delay="341"/>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102" fill="hold">
                                          <p:stCondLst>
                                            <p:cond delay="648"/>
                                          </p:stCondLst>
                                        </p:cTn>
                                        <p:tgtEl>
                                          <p:spTgt spid="3"/>
                                        </p:tgtEl>
                                        <p:attrNameLst>
                                          <p:attrName>ppt_y</p:attrName>
                                        </p:attrNameLst>
                                      </p:cBhvr>
                                      <p:tavLst>
                                        <p:tav tm="0">
                                          <p:val>
                                            <p:strVal val="#ppt_y-(0.354*#ppt_w-0.172*#ppt_h)"/>
                                          </p:val>
                                        </p:tav>
                                        <p:tav tm="100000">
                                          <p:val>
                                            <p:strVal val="#ppt_y"/>
                                          </p:val>
                                        </p:tav>
                                      </p:tavLst>
                                    </p:anim>
                                  </p:childTnLst>
                                </p:cTn>
                              </p:par>
                              <p:par>
                                <p:cTn id="24" presetID="17" presetClass="entr" presetSubtype="8" fill="hold" grpId="0" nodeType="withEffect">
                                  <p:stCondLst>
                                    <p:cond delay="25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ppt_x</p:attrName>
                                        </p:attrNameLst>
                                      </p:cBhvr>
                                      <p:tavLst>
                                        <p:tav tm="0">
                                          <p:val>
                                            <p:strVal val="#ppt_x-#ppt_w/2"/>
                                          </p:val>
                                        </p:tav>
                                        <p:tav tm="100000">
                                          <p:val>
                                            <p:strVal val="#ppt_x"/>
                                          </p:val>
                                        </p:tav>
                                      </p:tavLst>
                                    </p:anim>
                                    <p:anim calcmode="lin" valueType="num">
                                      <p:cBhvr>
                                        <p:cTn id="27" dur="500" fill="hold"/>
                                        <p:tgtEl>
                                          <p:spTgt spid="2"/>
                                        </p:tgtEl>
                                        <p:attrNameLst>
                                          <p:attrName>ppt_y</p:attrName>
                                        </p:attrNameLst>
                                      </p:cBhvr>
                                      <p:tavLst>
                                        <p:tav tm="0">
                                          <p:val>
                                            <p:strVal val="#ppt_y"/>
                                          </p:val>
                                        </p:tav>
                                        <p:tav tm="100000">
                                          <p:val>
                                            <p:strVal val="#ppt_y"/>
                                          </p:val>
                                        </p:tav>
                                      </p:tavLst>
                                    </p:anim>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a:extLst>
              <a:ext uri="{FF2B5EF4-FFF2-40B4-BE49-F238E27FC236}">
                <a16:creationId xmlns:a16="http://schemas.microsoft.com/office/drawing/2014/main" xmlns="" id="{4DDFD672-C45E-4D91-BC1F-2D2334E79634}"/>
              </a:ext>
            </a:extLst>
          </p:cNvPr>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6</a:t>
            </a:fld>
            <a:endParaRPr lang="zh-CN" altLang="en-US">
              <a:solidFill>
                <a:schemeClr val="bg1"/>
              </a:solidFill>
            </a:endParaRPr>
          </a:p>
        </p:txBody>
      </p:sp>
      <p:sp>
        <p:nvSpPr>
          <p:cNvPr id="2" name="矩形 1">
            <a:extLst>
              <a:ext uri="{FF2B5EF4-FFF2-40B4-BE49-F238E27FC236}">
                <a16:creationId xmlns:a16="http://schemas.microsoft.com/office/drawing/2014/main" xmlns="" id="{435B51E2-3760-4499-8FB2-8536B7FDA1E0}"/>
              </a:ext>
            </a:extLst>
          </p:cNvPr>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a:extLst>
              <a:ext uri="{FF2B5EF4-FFF2-40B4-BE49-F238E27FC236}">
                <a16:creationId xmlns:a16="http://schemas.microsoft.com/office/drawing/2014/main" xmlns="" id="{4919F15D-7A6D-474B-B81F-E1FA090B64AF}"/>
              </a:ext>
            </a:extLst>
          </p:cNvPr>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71D4344F-5ECF-4399-9227-6F5518A22869}"/>
              </a:ext>
            </a:extLst>
          </p:cNvPr>
          <p:cNvGrpSpPr/>
          <p:nvPr/>
        </p:nvGrpSpPr>
        <p:grpSpPr>
          <a:xfrm>
            <a:off x="1639541" y="3723152"/>
            <a:ext cx="3909307" cy="2517523"/>
            <a:chOff x="3265488" y="1597026"/>
            <a:chExt cx="5645150" cy="3635375"/>
          </a:xfrm>
        </p:grpSpPr>
        <p:sp>
          <p:nvSpPr>
            <p:cNvPr id="91" name="iṩļíḓé">
              <a:extLst>
                <a:ext uri="{FF2B5EF4-FFF2-40B4-BE49-F238E27FC236}">
                  <a16:creationId xmlns:a16="http://schemas.microsoft.com/office/drawing/2014/main" xmlns="" id="{4F09B79B-65C5-412E-978F-6C7120D1DE4D}"/>
                </a:ext>
              </a:extLst>
            </p:cNvPr>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ṣḻiḍe">
              <a:extLst>
                <a:ext uri="{FF2B5EF4-FFF2-40B4-BE49-F238E27FC236}">
                  <a16:creationId xmlns:a16="http://schemas.microsoft.com/office/drawing/2014/main" xmlns="" id="{A1F1E49D-47B8-4991-8C96-9222D6CF256D}"/>
                </a:ext>
              </a:extLst>
            </p:cNvPr>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sļiďè">
              <a:extLst>
                <a:ext uri="{FF2B5EF4-FFF2-40B4-BE49-F238E27FC236}">
                  <a16:creationId xmlns:a16="http://schemas.microsoft.com/office/drawing/2014/main" xmlns="" id="{5405DC53-D2C0-4D30-BA9C-C3B5383A69BB}"/>
                </a:ext>
              </a:extLst>
            </p:cNvPr>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ş1íďé">
              <a:extLst>
                <a:ext uri="{FF2B5EF4-FFF2-40B4-BE49-F238E27FC236}">
                  <a16:creationId xmlns:a16="http://schemas.microsoft.com/office/drawing/2014/main" xmlns="" id="{0D70820F-DD48-4A06-BE21-45A24AB26788}"/>
                </a:ext>
              </a:extLst>
            </p:cNvPr>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śļîdé">
              <a:extLst>
                <a:ext uri="{FF2B5EF4-FFF2-40B4-BE49-F238E27FC236}">
                  <a16:creationId xmlns:a16="http://schemas.microsoft.com/office/drawing/2014/main" xmlns="" id="{50DF785E-4A35-4388-93FC-49592E6B03DD}"/>
                </a:ext>
              </a:extLst>
            </p:cNvPr>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ïṡľíḑe">
              <a:extLst>
                <a:ext uri="{FF2B5EF4-FFF2-40B4-BE49-F238E27FC236}">
                  <a16:creationId xmlns:a16="http://schemas.microsoft.com/office/drawing/2014/main" xmlns="" id="{255F1543-BDAA-46E8-998D-203874A2BB9E}"/>
                </a:ext>
              </a:extLst>
            </p:cNvPr>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íşļîḑe">
              <a:extLst>
                <a:ext uri="{FF2B5EF4-FFF2-40B4-BE49-F238E27FC236}">
                  <a16:creationId xmlns:a16="http://schemas.microsoft.com/office/drawing/2014/main" xmlns="" id="{D71F0515-B7D9-4FA2-B99F-B8D1E372BA73}"/>
                </a:ext>
              </a:extLst>
            </p:cNvPr>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endParaRPr/>
            </a:p>
          </p:txBody>
        </p:sp>
        <p:sp>
          <p:nvSpPr>
            <p:cNvPr id="98" name="iṡľîďê">
              <a:extLst>
                <a:ext uri="{FF2B5EF4-FFF2-40B4-BE49-F238E27FC236}">
                  <a16:creationId xmlns:a16="http://schemas.microsoft.com/office/drawing/2014/main" xmlns="" id="{D4022103-5648-4A3D-B6B3-7AD5D43F2DD7}"/>
                </a:ext>
              </a:extLst>
            </p:cNvPr>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ṩliḋe">
              <a:extLst>
                <a:ext uri="{FF2B5EF4-FFF2-40B4-BE49-F238E27FC236}">
                  <a16:creationId xmlns:a16="http://schemas.microsoft.com/office/drawing/2014/main" xmlns="" id="{89614E7B-9F4C-471E-8AE9-77722A295B8C}"/>
                </a:ext>
              </a:extLst>
            </p:cNvPr>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ṧļiḓè">
              <a:extLst>
                <a:ext uri="{FF2B5EF4-FFF2-40B4-BE49-F238E27FC236}">
                  <a16:creationId xmlns:a16="http://schemas.microsoft.com/office/drawing/2014/main" xmlns="" id="{0BCA3FFE-2002-4CF9-A685-21DC89B041F7}"/>
                </a:ext>
              </a:extLst>
            </p:cNvPr>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ṣļíḋê">
              <a:extLst>
                <a:ext uri="{FF2B5EF4-FFF2-40B4-BE49-F238E27FC236}">
                  <a16:creationId xmlns:a16="http://schemas.microsoft.com/office/drawing/2014/main" xmlns="" id="{64336A79-9113-41E5-A381-4D075175AA07}"/>
                </a:ext>
              </a:extLst>
            </p:cNvPr>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Sļîḑê">
              <a:extLst>
                <a:ext uri="{FF2B5EF4-FFF2-40B4-BE49-F238E27FC236}">
                  <a16:creationId xmlns:a16="http://schemas.microsoft.com/office/drawing/2014/main" xmlns="" id="{0A9F6FB4-E194-4E61-904B-C02D8BD143FB}"/>
                </a:ext>
              </a:extLst>
            </p:cNvPr>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ïsľïḋé">
              <a:extLst>
                <a:ext uri="{FF2B5EF4-FFF2-40B4-BE49-F238E27FC236}">
                  <a16:creationId xmlns:a16="http://schemas.microsoft.com/office/drawing/2014/main" xmlns="" id="{CBADF0DE-4CE1-446B-9497-155FB93EBF7B}"/>
                </a:ext>
              </a:extLst>
            </p:cNvPr>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Sľîḍé">
              <a:extLst>
                <a:ext uri="{FF2B5EF4-FFF2-40B4-BE49-F238E27FC236}">
                  <a16:creationId xmlns:a16="http://schemas.microsoft.com/office/drawing/2014/main" xmlns="" id="{0F9616B9-F1D7-4ED2-9F1E-5F27AE3D0C0E}"/>
                </a:ext>
              </a:extLst>
            </p:cNvPr>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endParaRPr/>
            </a:p>
          </p:txBody>
        </p:sp>
        <p:sp>
          <p:nvSpPr>
            <p:cNvPr id="105" name="iṣlídê">
              <a:extLst>
                <a:ext uri="{FF2B5EF4-FFF2-40B4-BE49-F238E27FC236}">
                  <a16:creationId xmlns:a16="http://schemas.microsoft.com/office/drawing/2014/main" xmlns="" id="{253DE048-A4D5-4489-A8F0-2B43642CADF5}"/>
                </a:ext>
              </a:extLst>
            </p:cNvPr>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śliḑê">
              <a:extLst>
                <a:ext uri="{FF2B5EF4-FFF2-40B4-BE49-F238E27FC236}">
                  <a16:creationId xmlns:a16="http://schemas.microsoft.com/office/drawing/2014/main" xmlns="" id="{3487CC82-A173-42BC-BFA7-EAC0D9708D68}"/>
                </a:ext>
              </a:extLst>
            </p:cNvPr>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îṧ1íḓê">
              <a:extLst>
                <a:ext uri="{FF2B5EF4-FFF2-40B4-BE49-F238E27FC236}">
                  <a16:creationId xmlns:a16="http://schemas.microsoft.com/office/drawing/2014/main" xmlns="" id="{73368956-6E31-40BC-B1D1-B241E947A743}"/>
                </a:ext>
              </a:extLst>
            </p:cNvPr>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ṣḷíḍe">
              <a:extLst>
                <a:ext uri="{FF2B5EF4-FFF2-40B4-BE49-F238E27FC236}">
                  <a16:creationId xmlns:a16="http://schemas.microsoft.com/office/drawing/2014/main" xmlns="" id="{A56E7829-3A03-4F6E-B733-689B5875C15D}"/>
                </a:ext>
              </a:extLst>
            </p:cNvPr>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ṥļïďé">
              <a:extLst>
                <a:ext uri="{FF2B5EF4-FFF2-40B4-BE49-F238E27FC236}">
                  <a16:creationId xmlns:a16="http://schemas.microsoft.com/office/drawing/2014/main" xmlns="" id="{900DF1E9-90C4-42F7-B21B-6D60CC56ACF2}"/>
                </a:ext>
              </a:extLst>
            </p:cNvPr>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ṡlidé">
              <a:extLst>
                <a:ext uri="{FF2B5EF4-FFF2-40B4-BE49-F238E27FC236}">
                  <a16:creationId xmlns:a16="http://schemas.microsoft.com/office/drawing/2014/main" xmlns="" id="{C3B09F0A-6C26-4D43-ADEB-6AEAE9DCB2FB}"/>
                </a:ext>
              </a:extLst>
            </p:cNvPr>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śḻïdè">
              <a:extLst>
                <a:ext uri="{FF2B5EF4-FFF2-40B4-BE49-F238E27FC236}">
                  <a16:creationId xmlns:a16="http://schemas.microsoft.com/office/drawing/2014/main" xmlns="" id="{7A4889BA-FA5A-4D9E-80A4-6A1F6857D2CD}"/>
                </a:ext>
              </a:extLst>
            </p:cNvPr>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ŝľîḋè">
              <a:extLst>
                <a:ext uri="{FF2B5EF4-FFF2-40B4-BE49-F238E27FC236}">
                  <a16:creationId xmlns:a16="http://schemas.microsoft.com/office/drawing/2014/main" xmlns="" id="{83455AFA-8EF1-4929-B7AE-84F1D0864F87}"/>
                </a:ext>
              </a:extLst>
            </p:cNvPr>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ṧlîḍê">
              <a:extLst>
                <a:ext uri="{FF2B5EF4-FFF2-40B4-BE49-F238E27FC236}">
                  <a16:creationId xmlns:a16="http://schemas.microsoft.com/office/drawing/2014/main" xmlns="" id="{7906DF0C-EC27-432C-817A-63718B2029F8}"/>
                </a:ext>
              </a:extLst>
            </p:cNvPr>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ṧliḓé">
              <a:extLst>
                <a:ext uri="{FF2B5EF4-FFF2-40B4-BE49-F238E27FC236}">
                  <a16:creationId xmlns:a16="http://schemas.microsoft.com/office/drawing/2014/main" xmlns="" id="{8020361E-1D29-4596-8877-6C6AAA7EAA7C}"/>
                </a:ext>
              </a:extLst>
            </p:cNvPr>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ṣľîdè">
              <a:extLst>
                <a:ext uri="{FF2B5EF4-FFF2-40B4-BE49-F238E27FC236}">
                  <a16:creationId xmlns:a16="http://schemas.microsoft.com/office/drawing/2014/main" xmlns="" id="{5AE752A8-F6A4-49AE-9E1C-46DC99262BD7}"/>
                </a:ext>
              </a:extLst>
            </p:cNvPr>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ṥḷíḑè">
              <a:extLst>
                <a:ext uri="{FF2B5EF4-FFF2-40B4-BE49-F238E27FC236}">
                  <a16:creationId xmlns:a16="http://schemas.microsoft.com/office/drawing/2014/main" xmlns="" id="{D6BC0BF3-7F19-4A78-B325-5EC76732376A}"/>
                </a:ext>
              </a:extLst>
            </p:cNvPr>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ṥļíďé">
              <a:extLst>
                <a:ext uri="{FF2B5EF4-FFF2-40B4-BE49-F238E27FC236}">
                  <a16:creationId xmlns:a16="http://schemas.microsoft.com/office/drawing/2014/main" xmlns="" id="{D037AF63-D9C6-4BD6-A1E8-D3EC7126B9BD}"/>
                </a:ext>
              </a:extLst>
            </p:cNvPr>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sliḍe">
              <a:extLst>
                <a:ext uri="{FF2B5EF4-FFF2-40B4-BE49-F238E27FC236}">
                  <a16:creationId xmlns:a16="http://schemas.microsoft.com/office/drawing/2014/main" xmlns="" id="{F6B8ED8F-DA1E-4514-BAC0-E89708AE03F6}"/>
                </a:ext>
              </a:extLst>
            </p:cNvPr>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ṡḻíḋè">
              <a:extLst>
                <a:ext uri="{FF2B5EF4-FFF2-40B4-BE49-F238E27FC236}">
                  <a16:creationId xmlns:a16="http://schemas.microsoft.com/office/drawing/2014/main" xmlns="" id="{5761B80A-FA34-46B2-A6B3-247E15D244AD}"/>
                </a:ext>
              </a:extLst>
            </p:cNvPr>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ṣļíḑè">
              <a:extLst>
                <a:ext uri="{FF2B5EF4-FFF2-40B4-BE49-F238E27FC236}">
                  <a16:creationId xmlns:a16="http://schemas.microsoft.com/office/drawing/2014/main" xmlns="" id="{5CA82E59-F677-4E84-B8CF-B778C22D7BDA}"/>
                </a:ext>
              </a:extLst>
            </p:cNvPr>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şļiḓé">
              <a:extLst>
                <a:ext uri="{FF2B5EF4-FFF2-40B4-BE49-F238E27FC236}">
                  <a16:creationId xmlns:a16="http://schemas.microsoft.com/office/drawing/2014/main" xmlns="" id="{BBF13855-6F35-409E-9731-6DD6B3F02138}"/>
                </a:ext>
              </a:extLst>
            </p:cNvPr>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slïḓê">
              <a:extLst>
                <a:ext uri="{FF2B5EF4-FFF2-40B4-BE49-F238E27FC236}">
                  <a16:creationId xmlns:a16="http://schemas.microsoft.com/office/drawing/2014/main" xmlns="" id="{5F4418CD-0C9F-4EDC-BC1B-7572FD48649F}"/>
                </a:ext>
              </a:extLst>
            </p:cNvPr>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ṡḻîḑé">
              <a:extLst>
                <a:ext uri="{FF2B5EF4-FFF2-40B4-BE49-F238E27FC236}">
                  <a16:creationId xmlns:a16="http://schemas.microsoft.com/office/drawing/2014/main" xmlns="" id="{04BC4321-9E30-4869-B2A6-5CAF68792957}"/>
                </a:ext>
              </a:extLst>
            </p:cNvPr>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şliḋé">
              <a:extLst>
                <a:ext uri="{FF2B5EF4-FFF2-40B4-BE49-F238E27FC236}">
                  <a16:creationId xmlns:a16="http://schemas.microsoft.com/office/drawing/2014/main" xmlns="" id="{DF4A0867-E086-4D67-B511-38C3A2E55A0D}"/>
                </a:ext>
              </a:extLst>
            </p:cNvPr>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íṩľîḓê">
              <a:extLst>
                <a:ext uri="{FF2B5EF4-FFF2-40B4-BE49-F238E27FC236}">
                  <a16:creationId xmlns:a16="http://schemas.microsoft.com/office/drawing/2014/main" xmlns="" id="{5C2B792F-1DCF-4B49-8076-F75CC2E87AAE}"/>
                </a:ext>
              </a:extLst>
            </p:cNvPr>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ṣḻiḍê">
              <a:extLst>
                <a:ext uri="{FF2B5EF4-FFF2-40B4-BE49-F238E27FC236}">
                  <a16:creationId xmlns:a16="http://schemas.microsoft.com/office/drawing/2014/main" xmlns="" id="{F090DADA-A882-4DB6-AFEC-16F6E3BC1B1F}"/>
                </a:ext>
              </a:extLst>
            </p:cNvPr>
            <p:cNvSpPr/>
            <p:nvPr/>
          </p:nvSpPr>
          <p:spPr bwMode="auto">
            <a:xfrm>
              <a:off x="7069138" y="3876676"/>
              <a:ext cx="122238" cy="1312863"/>
            </a:xfrm>
            <a:prstGeom prst="rect">
              <a:avLst/>
            </a:prstGeom>
            <a:solidFill>
              <a:schemeClr val="bg1">
                <a:lumMod val="85000"/>
              </a:schemeClr>
            </a:solidFill>
            <a:ln>
              <a:noFill/>
            </a:ln>
          </p:spPr>
          <p:txBody>
            <a:bodyPr anchor="ctr"/>
            <a:lstStyle/>
            <a:p>
              <a:pPr algn="ctr"/>
              <a:endParaRPr/>
            </a:p>
          </p:txBody>
        </p:sp>
        <p:sp>
          <p:nvSpPr>
            <p:cNvPr id="127" name="iṡlîḑè">
              <a:extLst>
                <a:ext uri="{FF2B5EF4-FFF2-40B4-BE49-F238E27FC236}">
                  <a16:creationId xmlns:a16="http://schemas.microsoft.com/office/drawing/2014/main" xmlns="" id="{124DC0BC-C4E4-4CD6-ACA4-5CE40E500053}"/>
                </a:ext>
              </a:extLst>
            </p:cNvPr>
            <p:cNvSpPr/>
            <p:nvPr/>
          </p:nvSpPr>
          <p:spPr bwMode="auto">
            <a:xfrm>
              <a:off x="4967288" y="3876676"/>
              <a:ext cx="122238" cy="1312863"/>
            </a:xfrm>
            <a:prstGeom prst="rect">
              <a:avLst/>
            </a:prstGeom>
            <a:solidFill>
              <a:schemeClr val="bg1">
                <a:lumMod val="85000"/>
              </a:schemeClr>
            </a:solidFill>
            <a:ln>
              <a:noFill/>
            </a:ln>
          </p:spPr>
          <p:txBody>
            <a:bodyPr anchor="ctr"/>
            <a:lstStyle/>
            <a:p>
              <a:pPr algn="ctr"/>
              <a:endParaRPr/>
            </a:p>
          </p:txBody>
        </p:sp>
        <p:sp>
          <p:nvSpPr>
            <p:cNvPr id="128" name="ïṣļiďê">
              <a:extLst>
                <a:ext uri="{FF2B5EF4-FFF2-40B4-BE49-F238E27FC236}">
                  <a16:creationId xmlns:a16="http://schemas.microsoft.com/office/drawing/2014/main" xmlns="" id="{2CC6DD1E-4A86-4C8F-B417-DE0160E0ABA9}"/>
                </a:ext>
              </a:extLst>
            </p:cNvPr>
            <p:cNvSpPr/>
            <p:nvPr/>
          </p:nvSpPr>
          <p:spPr bwMode="auto">
            <a:xfrm>
              <a:off x="4600575" y="3794126"/>
              <a:ext cx="3000375" cy="131763"/>
            </a:xfrm>
            <a:prstGeom prst="rect">
              <a:avLst/>
            </a:prstGeom>
            <a:solidFill>
              <a:schemeClr val="bg1">
                <a:lumMod val="85000"/>
              </a:schemeClr>
            </a:solidFill>
            <a:ln>
              <a:noFill/>
            </a:ln>
          </p:spPr>
          <p:txBody>
            <a:bodyPr anchor="ctr"/>
            <a:lstStyle/>
            <a:p>
              <a:pPr algn="ctr"/>
              <a:endParaRPr/>
            </a:p>
          </p:txBody>
        </p:sp>
        <p:sp>
          <p:nvSpPr>
            <p:cNvPr id="129" name="íS1ïďé">
              <a:extLst>
                <a:ext uri="{FF2B5EF4-FFF2-40B4-BE49-F238E27FC236}">
                  <a16:creationId xmlns:a16="http://schemas.microsoft.com/office/drawing/2014/main" xmlns="" id="{761AE367-16C6-4C2D-8315-92E7CBA6B4EF}"/>
                </a:ext>
              </a:extLst>
            </p:cNvPr>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ṧḷïďè">
              <a:extLst>
                <a:ext uri="{FF2B5EF4-FFF2-40B4-BE49-F238E27FC236}">
                  <a16:creationId xmlns:a16="http://schemas.microsoft.com/office/drawing/2014/main" xmlns="" id="{776D836E-C680-43C0-916E-3AB834B821F5}"/>
                </a:ext>
              </a:extLst>
            </p:cNvPr>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íslíḓe">
              <a:extLst>
                <a:ext uri="{FF2B5EF4-FFF2-40B4-BE49-F238E27FC236}">
                  <a16:creationId xmlns:a16="http://schemas.microsoft.com/office/drawing/2014/main" xmlns="" id="{ABC54402-BC97-4950-B236-B2D48F410275}"/>
                </a:ext>
              </a:extLst>
            </p:cNvPr>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sḻiḍe">
              <a:extLst>
                <a:ext uri="{FF2B5EF4-FFF2-40B4-BE49-F238E27FC236}">
                  <a16:creationId xmlns:a16="http://schemas.microsoft.com/office/drawing/2014/main" xmlns="" id="{15D5338C-DA01-4F99-ACF5-4C1C1D4E145A}"/>
                </a:ext>
              </a:extLst>
            </p:cNvPr>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íṧľïḋé">
              <a:extLst>
                <a:ext uri="{FF2B5EF4-FFF2-40B4-BE49-F238E27FC236}">
                  <a16:creationId xmlns:a16="http://schemas.microsoft.com/office/drawing/2014/main" xmlns="" id="{C75CC45D-7BEB-40AD-98EF-2C6455C4072B}"/>
                </a:ext>
              </a:extLst>
            </p:cNvPr>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sľîḋê">
              <a:extLst>
                <a:ext uri="{FF2B5EF4-FFF2-40B4-BE49-F238E27FC236}">
                  <a16:creationId xmlns:a16="http://schemas.microsoft.com/office/drawing/2014/main" xmlns="" id="{10C7224E-5B63-4799-B486-8F074B3C4857}"/>
                </a:ext>
              </a:extLst>
            </p:cNvPr>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ḷíďé">
              <a:extLst>
                <a:ext uri="{FF2B5EF4-FFF2-40B4-BE49-F238E27FC236}">
                  <a16:creationId xmlns:a16="http://schemas.microsoft.com/office/drawing/2014/main" xmlns="" id="{9CD413EB-A952-4AF6-9DF2-7AD8C25DE176}"/>
                </a:ext>
              </a:extLst>
            </p:cNvPr>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isľïḋé">
              <a:extLst>
                <a:ext uri="{FF2B5EF4-FFF2-40B4-BE49-F238E27FC236}">
                  <a16:creationId xmlns:a16="http://schemas.microsoft.com/office/drawing/2014/main" xmlns="" id="{9BF21C7D-F3D8-41AA-B759-8AA463C54C85}"/>
                </a:ext>
              </a:extLst>
            </p:cNvPr>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ŝḻîḋê">
              <a:extLst>
                <a:ext uri="{FF2B5EF4-FFF2-40B4-BE49-F238E27FC236}">
                  <a16:creationId xmlns:a16="http://schemas.microsoft.com/office/drawing/2014/main" xmlns="" id="{6F5B3F46-45B2-4FCD-B624-314B416EDB28}"/>
                </a:ext>
              </a:extLst>
            </p:cNvPr>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ï$ļïḍe">
              <a:extLst>
                <a:ext uri="{FF2B5EF4-FFF2-40B4-BE49-F238E27FC236}">
                  <a16:creationId xmlns:a16="http://schemas.microsoft.com/office/drawing/2014/main" xmlns="" id="{03AEF65B-E5C5-42E8-AC1C-5BAA60F7C049}"/>
                </a:ext>
              </a:extLst>
            </p:cNvPr>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śļiḓé">
              <a:extLst>
                <a:ext uri="{FF2B5EF4-FFF2-40B4-BE49-F238E27FC236}">
                  <a16:creationId xmlns:a16="http://schemas.microsoft.com/office/drawing/2014/main" xmlns="" id="{00DDD895-6ACE-4261-A713-21E70CB74C5B}"/>
                </a:ext>
              </a:extLst>
            </p:cNvPr>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ṧḻîḍé">
              <a:extLst>
                <a:ext uri="{FF2B5EF4-FFF2-40B4-BE49-F238E27FC236}">
                  <a16:creationId xmlns:a16="http://schemas.microsoft.com/office/drawing/2014/main" xmlns="" id="{6E32B311-B5E3-4240-ABD9-FC0304088BEB}"/>
                </a:ext>
              </a:extLst>
            </p:cNvPr>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íṣlíďè">
              <a:extLst>
                <a:ext uri="{FF2B5EF4-FFF2-40B4-BE49-F238E27FC236}">
                  <a16:creationId xmlns:a16="http://schemas.microsoft.com/office/drawing/2014/main" xmlns="" id="{FA42782B-8C92-4CBE-9A3E-BB6AC5BCC1FB}"/>
                </a:ext>
              </a:extLst>
            </p:cNvPr>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ṩļïďé">
              <a:extLst>
                <a:ext uri="{FF2B5EF4-FFF2-40B4-BE49-F238E27FC236}">
                  <a16:creationId xmlns:a16="http://schemas.microsoft.com/office/drawing/2014/main" xmlns="" id="{5A8FF8B9-809F-4372-976D-6A9DBAF148EC}"/>
                </a:ext>
              </a:extLst>
            </p:cNvPr>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ïṩḻîḓê">
              <a:extLst>
                <a:ext uri="{FF2B5EF4-FFF2-40B4-BE49-F238E27FC236}">
                  <a16:creationId xmlns:a16="http://schemas.microsoft.com/office/drawing/2014/main" xmlns="" id="{2A3A0A06-700B-4B7A-B66B-21D3878B2D29}"/>
                </a:ext>
              </a:extLst>
            </p:cNvPr>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íşḻîďé">
              <a:extLst>
                <a:ext uri="{FF2B5EF4-FFF2-40B4-BE49-F238E27FC236}">
                  <a16:creationId xmlns:a16="http://schemas.microsoft.com/office/drawing/2014/main" xmlns="" id="{B1C9B2C8-0707-4C07-8313-5F759930278A}"/>
                </a:ext>
              </a:extLst>
            </p:cNvPr>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isľîdè">
              <a:extLst>
                <a:ext uri="{FF2B5EF4-FFF2-40B4-BE49-F238E27FC236}">
                  <a16:creationId xmlns:a16="http://schemas.microsoft.com/office/drawing/2014/main" xmlns="" id="{FEE520D4-5CC4-44D7-881F-F926E6DC33B8}"/>
                </a:ext>
              </a:extLst>
            </p:cNvPr>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îṩlíḋé">
              <a:extLst>
                <a:ext uri="{FF2B5EF4-FFF2-40B4-BE49-F238E27FC236}">
                  <a16:creationId xmlns:a16="http://schemas.microsoft.com/office/drawing/2014/main" xmlns="" id="{FDECEA46-8F05-4E1C-9645-CA2E19D54929}"/>
                </a:ext>
              </a:extLst>
            </p:cNvPr>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îṡlidê">
              <a:extLst>
                <a:ext uri="{FF2B5EF4-FFF2-40B4-BE49-F238E27FC236}">
                  <a16:creationId xmlns:a16="http://schemas.microsoft.com/office/drawing/2014/main" xmlns="" id="{19FD50F8-BDFB-4A5D-85BA-9C8A31780382}"/>
                </a:ext>
              </a:extLst>
            </p:cNvPr>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îṩľïḋè">
              <a:extLst>
                <a:ext uri="{FF2B5EF4-FFF2-40B4-BE49-F238E27FC236}">
                  <a16:creationId xmlns:a16="http://schemas.microsoft.com/office/drawing/2014/main" xmlns="" id="{05739F32-AF23-4996-8BA2-4C54CBDD5C73}"/>
                </a:ext>
              </a:extLst>
            </p:cNvPr>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ïṡ1ïḋé">
              <a:extLst>
                <a:ext uri="{FF2B5EF4-FFF2-40B4-BE49-F238E27FC236}">
                  <a16:creationId xmlns:a16="http://schemas.microsoft.com/office/drawing/2014/main" xmlns="" id="{29AC4FCE-A2DD-4E11-9009-9298AC56E674}"/>
                </a:ext>
              </a:extLst>
            </p:cNvPr>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šļîḍê">
              <a:extLst>
                <a:ext uri="{FF2B5EF4-FFF2-40B4-BE49-F238E27FC236}">
                  <a16:creationId xmlns:a16="http://schemas.microsoft.com/office/drawing/2014/main" xmlns="" id="{2985BAA5-E6C0-4FAB-9379-A7EEE9492395}"/>
                </a:ext>
              </a:extLst>
            </p:cNvPr>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ïSľiḋè">
              <a:extLst>
                <a:ext uri="{FF2B5EF4-FFF2-40B4-BE49-F238E27FC236}">
                  <a16:creationId xmlns:a16="http://schemas.microsoft.com/office/drawing/2014/main" xmlns="" id="{AED8399C-D3DB-46B3-8C70-36487FCD1502}"/>
                </a:ext>
              </a:extLst>
            </p:cNvPr>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íṩlíďè">
              <a:extLst>
                <a:ext uri="{FF2B5EF4-FFF2-40B4-BE49-F238E27FC236}">
                  <a16:creationId xmlns:a16="http://schemas.microsoft.com/office/drawing/2014/main" xmlns="" id="{452A8D59-D678-4619-AF79-4D9EF23BC45A}"/>
                </a:ext>
              </a:extLst>
            </p:cNvPr>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îSḷiďé">
              <a:extLst>
                <a:ext uri="{FF2B5EF4-FFF2-40B4-BE49-F238E27FC236}">
                  <a16:creationId xmlns:a16="http://schemas.microsoft.com/office/drawing/2014/main" xmlns="" id="{6818BD65-C28D-4169-85D7-0F6F988E561F}"/>
                </a:ext>
              </a:extLst>
            </p:cNvPr>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iSḻiďé">
              <a:extLst>
                <a:ext uri="{FF2B5EF4-FFF2-40B4-BE49-F238E27FC236}">
                  <a16:creationId xmlns:a16="http://schemas.microsoft.com/office/drawing/2014/main" xmlns="" id="{FF0CC276-D370-4450-A9A4-6962D0FCCF64}"/>
                </a:ext>
              </a:extLst>
            </p:cNvPr>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íŝlîḑè">
              <a:extLst>
                <a:ext uri="{FF2B5EF4-FFF2-40B4-BE49-F238E27FC236}">
                  <a16:creationId xmlns:a16="http://schemas.microsoft.com/office/drawing/2014/main" xmlns="" id="{BE66FA2D-D8BC-4763-B7EF-18FC8BDB0BDC}"/>
                </a:ext>
              </a:extLst>
            </p:cNvPr>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ïş1îḋe">
              <a:extLst>
                <a:ext uri="{FF2B5EF4-FFF2-40B4-BE49-F238E27FC236}">
                  <a16:creationId xmlns:a16="http://schemas.microsoft.com/office/drawing/2014/main" xmlns="" id="{1F4A8C4E-525E-4444-BC1D-7A33EB045685}"/>
                </a:ext>
              </a:extLst>
            </p:cNvPr>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íṥlïḑê">
              <a:extLst>
                <a:ext uri="{FF2B5EF4-FFF2-40B4-BE49-F238E27FC236}">
                  <a16:creationId xmlns:a16="http://schemas.microsoft.com/office/drawing/2014/main" xmlns="" id="{46316512-8D0F-4AD6-8E77-EA8983B8F08E}"/>
                </a:ext>
              </a:extLst>
            </p:cNvPr>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iṩľïḋe">
              <a:extLst>
                <a:ext uri="{FF2B5EF4-FFF2-40B4-BE49-F238E27FC236}">
                  <a16:creationId xmlns:a16="http://schemas.microsoft.com/office/drawing/2014/main" xmlns="" id="{3A00B440-AFAA-4972-B37B-B2AAB146B6C1}"/>
                </a:ext>
              </a:extLst>
            </p:cNvPr>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26" name="矩形 225">
            <a:extLst>
              <a:ext uri="{FF2B5EF4-FFF2-40B4-BE49-F238E27FC236}">
                <a16:creationId xmlns:a16="http://schemas.microsoft.com/office/drawing/2014/main" xmlns="" id="{E898A0DD-63B0-4A7A-B4E2-F760797B2970}"/>
              </a:ext>
            </a:extLst>
          </p:cNvPr>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a:extLst>
              <a:ext uri="{FF2B5EF4-FFF2-40B4-BE49-F238E27FC236}">
                <a16:creationId xmlns:a16="http://schemas.microsoft.com/office/drawing/2014/main" xmlns="" id="{D5458897-AD07-4F83-9B2C-013D9E804BE6}"/>
              </a:ext>
            </a:extLst>
          </p:cNvPr>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xmlns="" id="{B36E9192-5205-4684-B1EB-41A47B07BC6B}"/>
              </a:ext>
            </a:extLst>
          </p:cNvPr>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a:extLst>
              <a:ext uri="{FF2B5EF4-FFF2-40B4-BE49-F238E27FC236}">
                <a16:creationId xmlns:a16="http://schemas.microsoft.com/office/drawing/2014/main" xmlns="" id="{51B9CB86-F36A-45CE-9697-AADC1D5C8907}"/>
              </a:ext>
            </a:extLst>
          </p:cNvPr>
          <p:cNvSpPr txBox="1">
            <a:spLocks/>
          </p:cNvSpPr>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z="1400" smtClean="0"/>
              <a:pPr/>
              <a:t>6</a:t>
            </a:fld>
            <a:endParaRPr lang="zh-CN" altLang="en-US" sz="1400" dirty="0"/>
          </a:p>
        </p:txBody>
      </p:sp>
    </p:spTree>
    <p:extLst>
      <p:ext uri="{BB962C8B-B14F-4D97-AF65-F5344CB8AC3E}">
        <p14:creationId xmlns:p14="http://schemas.microsoft.com/office/powerpoint/2010/main" val="101356676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a:extLst>
              <a:ext uri="{FF2B5EF4-FFF2-40B4-BE49-F238E27FC236}">
                <a16:creationId xmlns:a16="http://schemas.microsoft.com/office/drawing/2014/main" xmlns="" id="{6C67BD30-D478-49C9-8D87-9DD807EC9FA3}"/>
              </a:ext>
            </a:extLst>
          </p:cNvPr>
          <p:cNvSpPr txBox="1"/>
          <p:nvPr/>
        </p:nvSpPr>
        <p:spPr>
          <a:xfrm>
            <a:off x="1738827" y="381902"/>
            <a:ext cx="939975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a:extLst>
              <a:ext uri="{FF2B5EF4-FFF2-40B4-BE49-F238E27FC236}">
                <a16:creationId xmlns:a16="http://schemas.microsoft.com/office/drawing/2014/main" xmlns="" id="{77E9BEFA-B5EB-46C2-9933-0A5CBEBE9959}"/>
              </a:ext>
            </a:extLst>
          </p:cNvPr>
          <p:cNvSpPr>
            <a:spLocks noGrp="1"/>
          </p:cNvSpPr>
          <p:nvPr>
            <p:ph type="sldNum" sz="quarter" idx="12"/>
          </p:nvPr>
        </p:nvSpPr>
        <p:spPr/>
        <p:txBody>
          <a:bodyPr/>
          <a:lstStyle/>
          <a:p>
            <a:fld id="{7D9BB5D0-35E4-459D-AEF3-FE4D7C45CC19}" type="slidenum">
              <a:rPr lang="zh-CN" altLang="en-US" sz="1400" smtClean="0"/>
              <a:t>7</a:t>
            </a:fld>
            <a:endParaRPr lang="zh-CN" altLang="en-US" sz="1400" dirty="0"/>
          </a:p>
        </p:txBody>
      </p:sp>
      <p:pic>
        <p:nvPicPr>
          <p:cNvPr id="18" name="图片 17">
            <a:extLst>
              <a:ext uri="{FF2B5EF4-FFF2-40B4-BE49-F238E27FC236}">
                <a16:creationId xmlns:a16="http://schemas.microsoft.com/office/drawing/2014/main" xmlns="" id="{025E32CB-5E3D-4B6D-AC0D-108C3275208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6369" t="8662" r="27165" b="11717"/>
          <a:stretch/>
        </p:blipFill>
        <p:spPr>
          <a:xfrm>
            <a:off x="1209843" y="2304423"/>
            <a:ext cx="4118231" cy="3969377"/>
          </a:xfrm>
          <a:prstGeom prst="rect">
            <a:avLst/>
          </a:prstGeom>
        </p:spPr>
      </p:pic>
      <p:pic>
        <p:nvPicPr>
          <p:cNvPr id="19" name="内容占位符 46">
            <a:extLst>
              <a:ext uri="{FF2B5EF4-FFF2-40B4-BE49-F238E27FC236}">
                <a16:creationId xmlns:a16="http://schemas.microsoft.com/office/drawing/2014/main" xmlns="" id="{FA1439B5-490C-4C8E-B11E-787E0322E22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94970" y="3194410"/>
            <a:ext cx="4514368" cy="3182426"/>
          </a:xfrm>
          <a:prstGeom prst="rect">
            <a:avLst/>
          </a:prstGeom>
        </p:spPr>
      </p:pic>
      <p:sp>
        <p:nvSpPr>
          <p:cNvPr id="20" name="矩形: 圆角 19">
            <a:extLst>
              <a:ext uri="{FF2B5EF4-FFF2-40B4-BE49-F238E27FC236}">
                <a16:creationId xmlns:a16="http://schemas.microsoft.com/office/drawing/2014/main" xmlns="" id="{4A4D0995-888E-4AD7-ADBD-77E24F556A52}"/>
              </a:ext>
            </a:extLst>
          </p:cNvPr>
          <p:cNvSpPr/>
          <p:nvPr/>
        </p:nvSpPr>
        <p:spPr>
          <a:xfrm>
            <a:off x="1847849" y="1366090"/>
            <a:ext cx="4512311"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我怎么迈开我的脚呢？</a:t>
            </a:r>
          </a:p>
        </p:txBody>
      </p:sp>
      <p:sp>
        <p:nvSpPr>
          <p:cNvPr id="22" name="圆角矩形 44">
            <a:extLst>
              <a:ext uri="{FF2B5EF4-FFF2-40B4-BE49-F238E27FC236}">
                <a16:creationId xmlns:a16="http://schemas.microsoft.com/office/drawing/2014/main" xmlns="" id="{16BFADEB-4371-4341-B546-C11FB77EE6FA}"/>
              </a:ext>
            </a:extLst>
          </p:cNvPr>
          <p:cNvSpPr/>
          <p:nvPr/>
        </p:nvSpPr>
        <p:spPr>
          <a:xfrm>
            <a:off x="1014240" y="4519137"/>
            <a:ext cx="4509438" cy="166502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云形标注 2"/>
          <p:cNvSpPr/>
          <p:nvPr/>
        </p:nvSpPr>
        <p:spPr>
          <a:xfrm>
            <a:off x="6599356" y="370227"/>
            <a:ext cx="5517277" cy="3215726"/>
          </a:xfrm>
          <a:prstGeom prst="cloud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smtClean="0">
                <a:solidFill>
                  <a:schemeClr val="tx1"/>
                </a:solidFill>
                <a:latin typeface="方正兰亭黑简体" panose="02000000000000000000" pitchFamily="2" charset="-122"/>
                <a:ea typeface="方正兰亭黑简体" panose="02000000000000000000" pitchFamily="2" charset="-122"/>
              </a:rPr>
              <a:t>用轮子走路的机器人比起用两只脚走路的人形机器人有什么优势和劣势呢？</a:t>
            </a:r>
            <a:endParaRPr lang="zh-CN" altLang="en-US" sz="2400" dirty="0">
              <a:solidFill>
                <a:schemeClr val="tx1"/>
              </a:solidFill>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50978365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ppt_x</p:attrName>
                                        </p:attrNameLst>
                                      </p:cBhvr>
                                      <p:tavLst>
                                        <p:tav tm="0">
                                          <p:val>
                                            <p:strVal val="#ppt_x-#ppt_w/2"/>
                                          </p:val>
                                        </p:tav>
                                        <p:tav tm="100000">
                                          <p:val>
                                            <p:strVal val="#ppt_x"/>
                                          </p:val>
                                        </p:tav>
                                      </p:tavLst>
                                    </p:anim>
                                    <p:anim calcmode="lin" valueType="num">
                                      <p:cBhvr>
                                        <p:cTn id="14" dur="500" fill="hold"/>
                                        <p:tgtEl>
                                          <p:spTgt spid="20"/>
                                        </p:tgtEl>
                                        <p:attrNameLst>
                                          <p:attrName>ppt_y</p:attrName>
                                        </p:attrNameLst>
                                      </p:cBhvr>
                                      <p:tavLst>
                                        <p:tav tm="0">
                                          <p:val>
                                            <p:strVal val="#ppt_y"/>
                                          </p:val>
                                        </p:tav>
                                        <p:tav tm="100000">
                                          <p:val>
                                            <p:strVal val="#ppt_y"/>
                                          </p:val>
                                        </p:tav>
                                      </p:tavLst>
                                    </p:anim>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anim calcmode="lin" valueType="num">
                                      <p:cBhvr>
                                        <p:cTn id="27" dur="750" fill="hold"/>
                                        <p:tgtEl>
                                          <p:spTgt spid="22"/>
                                        </p:tgtEl>
                                        <p:attrNameLst>
                                          <p:attrName>ppt_x</p:attrName>
                                        </p:attrNameLst>
                                      </p:cBhvr>
                                      <p:tavLst>
                                        <p:tav tm="0">
                                          <p:val>
                                            <p:strVal val="#ppt_x"/>
                                          </p:val>
                                        </p:tav>
                                        <p:tav tm="100000">
                                          <p:val>
                                            <p:strVal val="#ppt_x"/>
                                          </p:val>
                                        </p:tav>
                                      </p:tavLst>
                                    </p:anim>
                                    <p:anim calcmode="lin" valueType="num">
                                      <p:cBhvr>
                                        <p:cTn id="28" dur="7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1+#ppt_w/2"/>
                                          </p:val>
                                        </p:tav>
                                        <p:tav tm="100000">
                                          <p:val>
                                            <p:strVal val="#ppt_x"/>
                                          </p:val>
                                        </p:tav>
                                      </p:tavLst>
                                    </p:anim>
                                    <p:anim calcmode="lin" valueType="num">
                                      <p:cBhvr additive="base">
                                        <p:cTn id="3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P spid="2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a:extLst>
              <a:ext uri="{FF2B5EF4-FFF2-40B4-BE49-F238E27FC236}">
                <a16:creationId xmlns:a16="http://schemas.microsoft.com/office/drawing/2014/main" xmlns="" id="{6C67BD30-D478-49C9-8D87-9DD807EC9FA3}"/>
              </a:ext>
            </a:extLst>
          </p:cNvPr>
          <p:cNvSpPr txBox="1"/>
          <p:nvPr/>
        </p:nvSpPr>
        <p:spPr>
          <a:xfrm>
            <a:off x="1738827" y="381902"/>
            <a:ext cx="939975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a:extLst>
              <a:ext uri="{FF2B5EF4-FFF2-40B4-BE49-F238E27FC236}">
                <a16:creationId xmlns:a16="http://schemas.microsoft.com/office/drawing/2014/main" xmlns="" id="{77E9BEFA-B5EB-46C2-9933-0A5CBEBE9959}"/>
              </a:ext>
            </a:extLst>
          </p:cNvPr>
          <p:cNvSpPr>
            <a:spLocks noGrp="1"/>
          </p:cNvSpPr>
          <p:nvPr>
            <p:ph type="sldNum" sz="quarter" idx="12"/>
          </p:nvPr>
        </p:nvSpPr>
        <p:spPr/>
        <p:txBody>
          <a:bodyPr/>
          <a:lstStyle/>
          <a:p>
            <a:fld id="{7D9BB5D0-35E4-459D-AEF3-FE4D7C45CC19}" type="slidenum">
              <a:rPr lang="zh-CN" altLang="en-US" sz="1400" smtClean="0"/>
              <a:t>8</a:t>
            </a:fld>
            <a:endParaRPr lang="zh-CN" altLang="en-US" sz="1400" dirty="0"/>
          </a:p>
        </p:txBody>
      </p:sp>
      <p:pic>
        <p:nvPicPr>
          <p:cNvPr id="23" name="Picture 2">
            <a:extLst>
              <a:ext uri="{FF2B5EF4-FFF2-40B4-BE49-F238E27FC236}">
                <a16:creationId xmlns:a16="http://schemas.microsoft.com/office/drawing/2014/main" xmlns="" id="{F99B7441-8EBF-4475-AD18-B7AD76347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384" y="3183720"/>
            <a:ext cx="2979300" cy="3079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a:extLst>
              <a:ext uri="{FF2B5EF4-FFF2-40B4-BE49-F238E27FC236}">
                <a16:creationId xmlns:a16="http://schemas.microsoft.com/office/drawing/2014/main" xmlns="" id="{89C75FFF-155C-47A9-8647-66C36443DF5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9075" y="2037169"/>
            <a:ext cx="35623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4">
            <a:extLst>
              <a:ext uri="{FF2B5EF4-FFF2-40B4-BE49-F238E27FC236}">
                <a16:creationId xmlns:a16="http://schemas.microsoft.com/office/drawing/2014/main" xmlns="" id="{343089CC-6662-4631-A70D-D5EECC78FD18}"/>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0" b="100000" l="0" r="97897"/>
                    </a14:imgEffect>
                  </a14:imgLayer>
                </a14:imgProps>
              </a:ext>
              <a:ext uri="{28A0092B-C50C-407E-A947-70E740481C1C}">
                <a14:useLocalDpi xmlns:a14="http://schemas.microsoft.com/office/drawing/2010/main" val="0"/>
              </a:ext>
            </a:extLst>
          </a:blip>
          <a:srcRect/>
          <a:stretch>
            <a:fillRect/>
          </a:stretch>
        </p:blipFill>
        <p:spPr bwMode="auto">
          <a:xfrm>
            <a:off x="5738213" y="2036490"/>
            <a:ext cx="40767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5">
            <a:extLst>
              <a:ext uri="{FF2B5EF4-FFF2-40B4-BE49-F238E27FC236}">
                <a16:creationId xmlns:a16="http://schemas.microsoft.com/office/drawing/2014/main" xmlns="" id="{EBB256C4-9F9D-420D-B561-659B4A14D32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3895" y="3225483"/>
            <a:ext cx="3384209" cy="2983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a:extLst>
              <a:ext uri="{FF2B5EF4-FFF2-40B4-BE49-F238E27FC236}">
                <a16:creationId xmlns:a16="http://schemas.microsoft.com/office/drawing/2014/main" xmlns="" id="{EBDBCE64-A3F7-4C47-B58E-9C61D6B06D8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96200" y="3074968"/>
            <a:ext cx="3094939" cy="353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a:extLst>
              <a:ext uri="{FF2B5EF4-FFF2-40B4-BE49-F238E27FC236}">
                <a16:creationId xmlns:a16="http://schemas.microsoft.com/office/drawing/2014/main" xmlns="" id="{41C11C87-B486-42D4-938D-4E424AC71C26}"/>
              </a:ext>
            </a:extLst>
          </p:cNvPr>
          <p:cNvGrpSpPr/>
          <p:nvPr/>
        </p:nvGrpSpPr>
        <p:grpSpPr>
          <a:xfrm>
            <a:off x="1905691" y="1319213"/>
            <a:ext cx="7875531" cy="584775"/>
            <a:chOff x="1975541" y="1376363"/>
            <a:chExt cx="7875531" cy="584775"/>
          </a:xfrm>
        </p:grpSpPr>
        <p:sp>
          <p:nvSpPr>
            <p:cNvPr id="16" name="文本框 2">
              <a:extLst>
                <a:ext uri="{FF2B5EF4-FFF2-40B4-BE49-F238E27FC236}">
                  <a16:creationId xmlns:a16="http://schemas.microsoft.com/office/drawing/2014/main" xmlns="" id="{13F57719-1FE9-49E8-B2C3-A8E48936D7E8}"/>
                </a:ext>
              </a:extLst>
            </p:cNvPr>
            <p:cNvSpPr txBox="1"/>
            <p:nvPr/>
          </p:nvSpPr>
          <p:spPr>
            <a:xfrm>
              <a:off x="2340927" y="1376363"/>
              <a:ext cx="7510145" cy="584775"/>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底盘模块认识</a:t>
              </a:r>
              <a:endParaRPr lang="zh-CN" altLang="en-US" sz="3200" dirty="0">
                <a:latin typeface="方正兰亭黑简体" panose="02000000000000000000" pitchFamily="2" charset="-122"/>
                <a:ea typeface="方正兰亭黑简体" panose="02000000000000000000" pitchFamily="2" charset="-122"/>
              </a:endParaRPr>
            </a:p>
          </p:txBody>
        </p:sp>
        <p:sp>
          <p:nvSpPr>
            <p:cNvPr id="18" name="矩形: 圆角 3">
              <a:extLst>
                <a:ext uri="{FF2B5EF4-FFF2-40B4-BE49-F238E27FC236}">
                  <a16:creationId xmlns:a16="http://schemas.microsoft.com/office/drawing/2014/main" xmlns="" id="{38A639CA-AB9D-44D1-821A-E71CFA4F4896}"/>
                </a:ext>
              </a:extLst>
            </p:cNvPr>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 name="图片 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9217" y="3678976"/>
            <a:ext cx="2848229" cy="1601844"/>
          </a:xfrm>
          <a:prstGeom prst="rect">
            <a:avLst/>
          </a:prstGeom>
        </p:spPr>
      </p:pic>
      <p:sp>
        <p:nvSpPr>
          <p:cNvPr id="3" name="右箭头 2"/>
          <p:cNvSpPr/>
          <p:nvPr/>
        </p:nvSpPr>
        <p:spPr>
          <a:xfrm>
            <a:off x="6735458" y="3074968"/>
            <a:ext cx="1587487" cy="626230"/>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1981480"/>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ppt_w/2"/>
                                          </p:val>
                                        </p:tav>
                                        <p:tav tm="100000">
                                          <p:val>
                                            <p:strVal val="#ppt_x"/>
                                          </p:val>
                                        </p:tav>
                                      </p:tavLst>
                                    </p:anim>
                                    <p:anim calcmode="lin" valueType="num">
                                      <p:cBhvr>
                                        <p:cTn id="14" dur="500" fill="hold"/>
                                        <p:tgtEl>
                                          <p:spTgt spid="15"/>
                                        </p:tgtEl>
                                        <p:attrNameLst>
                                          <p:attrName>ppt_y</p:attrName>
                                        </p:attrNameLst>
                                      </p:cBhvr>
                                      <p:tavLst>
                                        <p:tav tm="0">
                                          <p:val>
                                            <p:strVal val="#ppt_y"/>
                                          </p:val>
                                        </p:tav>
                                        <p:tav tm="100000">
                                          <p:val>
                                            <p:strVal val="#ppt_y"/>
                                          </p:val>
                                        </p:tav>
                                      </p:tavLst>
                                    </p:anim>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1+#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1+#ppt_w/2"/>
                                          </p:val>
                                        </p:tav>
                                        <p:tav tm="100000">
                                          <p:val>
                                            <p:strVal val="#ppt_x"/>
                                          </p:val>
                                        </p:tav>
                                      </p:tavLst>
                                    </p:anim>
                                    <p:anim calcmode="lin" valueType="num">
                                      <p:cBhvr additive="base">
                                        <p:cTn id="35"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cTn>
                              </p:par>
                            </p:childTnLst>
                          </p:cTn>
                        </p:par>
                        <p:par>
                          <p:cTn id="47" fill="hold">
                            <p:stCondLst>
                              <p:cond delay="1000"/>
                            </p:stCondLst>
                            <p:childTnLst>
                              <p:par>
                                <p:cTn id="48" presetID="63" presetClass="path" presetSubtype="0" accel="50000" decel="50000" fill="hold" nodeType="afterEffect">
                                  <p:stCondLst>
                                    <p:cond delay="0"/>
                                  </p:stCondLst>
                                  <p:childTnLst>
                                    <p:animMotion origin="layout" path="M 0 0 L 0.25 0 E" pathEditMode="relative" ptsTypes="">
                                      <p:cBhvr>
                                        <p:cTn id="49" dur="2000" fill="hold"/>
                                        <p:tgtEl>
                                          <p:spTgt spid="2"/>
                                        </p:tgtEl>
                                        <p:attrNameLst>
                                          <p:attrName>ppt_x</p:attrName>
                                          <p:attrName>ppt_y</p:attrName>
                                        </p:attrNameLst>
                                      </p:cBhvr>
                                    </p:animMotion>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1+#ppt_w/2"/>
                                          </p:val>
                                        </p:tav>
                                        <p:tav tm="100000">
                                          <p:val>
                                            <p:strVal val="#ppt_x"/>
                                          </p:val>
                                        </p:tav>
                                      </p:tavLst>
                                    </p:anim>
                                    <p:anim calcmode="lin" valueType="num">
                                      <p:cBhvr additive="base">
                                        <p:cTn id="55" dur="500" fill="hold"/>
                                        <p:tgtEl>
                                          <p:spTgt spid="30"/>
                                        </p:tgtEl>
                                        <p:attrNameLst>
                                          <p:attrName>ppt_y</p:attrName>
                                        </p:attrNameLst>
                                      </p:cBhvr>
                                      <p:tavLst>
                                        <p:tav tm="0">
                                          <p:val>
                                            <p:strVal val="#ppt_y"/>
                                          </p:val>
                                        </p:tav>
                                        <p:tav tm="100000">
                                          <p:val>
                                            <p:strVal val="#ppt_y"/>
                                          </p:val>
                                        </p:tav>
                                      </p:tavLst>
                                    </p:anim>
                                  </p:childTnLst>
                                </p:cTn>
                              </p:par>
                              <p:par>
                                <p:cTn id="56" presetID="22" presetClass="exit" presetSubtype="8" fill="hold" grpId="2" nodeType="withEffect">
                                  <p:stCondLst>
                                    <p:cond delay="0"/>
                                  </p:stCondLst>
                                  <p:childTnLst>
                                    <p:animEffect transition="out" filter="wipe(left)">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
                                        </p:tgtEl>
                                      </p:cBhvr>
                                    </p:animEffect>
                                    <p:set>
                                      <p:cBhvr>
                                        <p:cTn id="6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animBg="1"/>
      <p:bldP spid="3"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a:extLst>
              <a:ext uri="{FF2B5EF4-FFF2-40B4-BE49-F238E27FC236}">
                <a16:creationId xmlns:a16="http://schemas.microsoft.com/office/drawing/2014/main" xmlns="" id="{6C67BD30-D478-49C9-8D87-9DD807EC9FA3}"/>
              </a:ext>
            </a:extLst>
          </p:cNvPr>
          <p:cNvSpPr txBox="1"/>
          <p:nvPr/>
        </p:nvSpPr>
        <p:spPr>
          <a:xfrm>
            <a:off x="1738827" y="381902"/>
            <a:ext cx="939975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a:extLst>
              <a:ext uri="{FF2B5EF4-FFF2-40B4-BE49-F238E27FC236}">
                <a16:creationId xmlns:a16="http://schemas.microsoft.com/office/drawing/2014/main" xmlns="" id="{77E9BEFA-B5EB-46C2-9933-0A5CBEBE9959}"/>
              </a:ext>
            </a:extLst>
          </p:cNvPr>
          <p:cNvSpPr>
            <a:spLocks noGrp="1"/>
          </p:cNvSpPr>
          <p:nvPr>
            <p:ph type="sldNum" sz="quarter" idx="12"/>
          </p:nvPr>
        </p:nvSpPr>
        <p:spPr/>
        <p:txBody>
          <a:bodyPr/>
          <a:lstStyle/>
          <a:p>
            <a:fld id="{7D9BB5D0-35E4-459D-AEF3-FE4D7C45CC19}" type="slidenum">
              <a:rPr lang="zh-CN" altLang="en-US" sz="1400" smtClean="0"/>
              <a:t>9</a:t>
            </a:fld>
            <a:endParaRPr lang="zh-CN" altLang="en-US" sz="1400" dirty="0"/>
          </a:p>
        </p:txBody>
      </p:sp>
      <p:pic>
        <p:nvPicPr>
          <p:cNvPr id="26" name="Picture 3">
            <a:extLst>
              <a:ext uri="{FF2B5EF4-FFF2-40B4-BE49-F238E27FC236}">
                <a16:creationId xmlns:a16="http://schemas.microsoft.com/office/drawing/2014/main" xmlns="" id="{4FE941BC-28F5-455D-B159-5E7EF541899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602992" y="2117217"/>
            <a:ext cx="4029075"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a:extLst>
              <a:ext uri="{FF2B5EF4-FFF2-40B4-BE49-F238E27FC236}">
                <a16:creationId xmlns:a16="http://schemas.microsoft.com/office/drawing/2014/main" xmlns="" id="{76479ED8-3BCD-4B98-BC38-E9F895ED55B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43768" y="3228994"/>
            <a:ext cx="3199764" cy="348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5">
            <a:extLst>
              <a:ext uri="{FF2B5EF4-FFF2-40B4-BE49-F238E27FC236}">
                <a16:creationId xmlns:a16="http://schemas.microsoft.com/office/drawing/2014/main" xmlns="" id="{A4218B38-2DE8-4755-A0B3-89AC44E4C4C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4531" y="3228994"/>
            <a:ext cx="3504874" cy="3090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内容占位符 7">
            <a:extLst>
              <a:ext uri="{FF2B5EF4-FFF2-40B4-BE49-F238E27FC236}">
                <a16:creationId xmlns:a16="http://schemas.microsoft.com/office/drawing/2014/main" xmlns="" id="{7C83492B-3618-4383-8C87-C6FAE6A7CEEE}"/>
              </a:ext>
            </a:extLst>
          </p:cNvPr>
          <p:cNvSpPr txBox="1">
            <a:spLocks/>
          </p:cNvSpPr>
          <p:nvPr/>
        </p:nvSpPr>
        <p:spPr>
          <a:xfrm>
            <a:off x="9035300" y="3116730"/>
            <a:ext cx="1777163" cy="1667076"/>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90204" pitchFamily="34" charset="0"/>
              <a:buNone/>
            </a:pPr>
            <a:r>
              <a:rPr lang="zh-CN" altLang="en-US" sz="2600" dirty="0">
                <a:latin typeface="方正兰亭黑简体" panose="02000000000000000000" pitchFamily="2" charset="-122"/>
                <a:ea typeface="方正兰亭黑简体" panose="02000000000000000000" pitchFamily="2" charset="-122"/>
              </a:rPr>
              <a:t>控制底盘</a:t>
            </a:r>
            <a:endParaRPr lang="en-US" altLang="zh-CN" sz="2600" dirty="0">
              <a:latin typeface="方正兰亭黑简体" panose="02000000000000000000" pitchFamily="2" charset="-122"/>
              <a:ea typeface="方正兰亭黑简体" panose="02000000000000000000" pitchFamily="2" charset="-122"/>
            </a:endParaRPr>
          </a:p>
          <a:p>
            <a:pPr marL="0" indent="0" algn="ctr">
              <a:lnSpc>
                <a:spcPct val="110000"/>
              </a:lnSpc>
              <a:buFont typeface="Arial" panose="020B0604020202090204" pitchFamily="34" charset="0"/>
              <a:buNone/>
            </a:pPr>
            <a:r>
              <a:rPr lang="zh-CN" altLang="en-US" sz="2600" dirty="0">
                <a:latin typeface="方正兰亭黑简体" panose="02000000000000000000" pitchFamily="2" charset="-122"/>
                <a:ea typeface="方正兰亭黑简体" panose="02000000000000000000" pitchFamily="2" charset="-122"/>
              </a:rPr>
              <a:t>停止运动</a:t>
            </a:r>
          </a:p>
        </p:txBody>
      </p:sp>
      <p:pic>
        <p:nvPicPr>
          <p:cNvPr id="33" name="Picture 4">
            <a:extLst>
              <a:ext uri="{FF2B5EF4-FFF2-40B4-BE49-F238E27FC236}">
                <a16:creationId xmlns:a16="http://schemas.microsoft.com/office/drawing/2014/main" xmlns="" id="{89799323-9678-4DE1-AB98-E2377944C4F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94340" l="0" r="97490"/>
                    </a14:imgEffect>
                  </a14:imgLayer>
                </a14:imgProps>
              </a:ext>
              <a:ext uri="{28A0092B-C50C-407E-A947-70E740481C1C}">
                <a14:useLocalDpi xmlns:a14="http://schemas.microsoft.com/office/drawing/2010/main" val="0"/>
              </a:ext>
            </a:extLst>
          </a:blip>
          <a:srcRect/>
          <a:stretch>
            <a:fillRect/>
          </a:stretch>
        </p:blipFill>
        <p:spPr bwMode="auto">
          <a:xfrm>
            <a:off x="8729531" y="2095500"/>
            <a:ext cx="227647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a:extLst>
              <a:ext uri="{FF2B5EF4-FFF2-40B4-BE49-F238E27FC236}">
                <a16:creationId xmlns:a16="http://schemas.microsoft.com/office/drawing/2014/main" xmlns="" id="{41C11C87-B486-42D4-938D-4E424AC71C26}"/>
              </a:ext>
            </a:extLst>
          </p:cNvPr>
          <p:cNvGrpSpPr/>
          <p:nvPr/>
        </p:nvGrpSpPr>
        <p:grpSpPr>
          <a:xfrm>
            <a:off x="1905691" y="1319213"/>
            <a:ext cx="7875531" cy="584775"/>
            <a:chOff x="1975541" y="1376363"/>
            <a:chExt cx="7875531" cy="584775"/>
          </a:xfrm>
        </p:grpSpPr>
        <p:sp>
          <p:nvSpPr>
            <p:cNvPr id="16" name="文本框 2">
              <a:extLst>
                <a:ext uri="{FF2B5EF4-FFF2-40B4-BE49-F238E27FC236}">
                  <a16:creationId xmlns:a16="http://schemas.microsoft.com/office/drawing/2014/main" xmlns="" id="{13F57719-1FE9-49E8-B2C3-A8E48936D7E8}"/>
                </a:ext>
              </a:extLst>
            </p:cNvPr>
            <p:cNvSpPr txBox="1"/>
            <p:nvPr/>
          </p:nvSpPr>
          <p:spPr>
            <a:xfrm>
              <a:off x="2340927" y="1376363"/>
              <a:ext cx="7510145" cy="584775"/>
            </a:xfrm>
            <a:prstGeom prst="rect">
              <a:avLst/>
            </a:prstGeom>
            <a:noFill/>
          </p:spPr>
          <p:txBody>
            <a:bodyPr wrap="square" rtlCol="0">
              <a:spAutoFit/>
            </a:bodyPr>
            <a:lstStyle/>
            <a:p>
              <a:r>
                <a:rPr lang="zh-CN" altLang="en-US" sz="3200" dirty="0" smtClean="0">
                  <a:latin typeface="方正兰亭黑简体" panose="02000000000000000000" pitchFamily="2" charset="-122"/>
                  <a:ea typeface="方正兰亭黑简体" panose="02000000000000000000" pitchFamily="2" charset="-122"/>
                </a:rPr>
                <a:t>底盘模块认识</a:t>
              </a:r>
              <a:endParaRPr lang="zh-CN" altLang="en-US" sz="3200" dirty="0">
                <a:latin typeface="方正兰亭黑简体" panose="02000000000000000000" pitchFamily="2" charset="-122"/>
                <a:ea typeface="方正兰亭黑简体" panose="02000000000000000000" pitchFamily="2" charset="-122"/>
              </a:endParaRPr>
            </a:p>
          </p:txBody>
        </p:sp>
        <p:sp>
          <p:nvSpPr>
            <p:cNvPr id="18" name="矩形: 圆角 3">
              <a:extLst>
                <a:ext uri="{FF2B5EF4-FFF2-40B4-BE49-F238E27FC236}">
                  <a16:creationId xmlns:a16="http://schemas.microsoft.com/office/drawing/2014/main" xmlns="" id="{38A639CA-AB9D-44D1-821A-E71CFA4F4896}"/>
                </a:ext>
              </a:extLst>
            </p:cNvPr>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64904364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ppt_w/2"/>
                                          </p:val>
                                        </p:tav>
                                        <p:tav tm="100000">
                                          <p:val>
                                            <p:strVal val="#ppt_x"/>
                                          </p:val>
                                        </p:tav>
                                      </p:tavLst>
                                    </p:anim>
                                    <p:anim calcmode="lin" valueType="num">
                                      <p:cBhvr>
                                        <p:cTn id="14" dur="500" fill="hold"/>
                                        <p:tgtEl>
                                          <p:spTgt spid="15"/>
                                        </p:tgtEl>
                                        <p:attrNameLst>
                                          <p:attrName>ppt_y</p:attrName>
                                        </p:attrNameLst>
                                      </p:cBhvr>
                                      <p:tavLst>
                                        <p:tav tm="0">
                                          <p:val>
                                            <p:strVal val="#ppt_y"/>
                                          </p:val>
                                        </p:tav>
                                        <p:tav tm="100000">
                                          <p:val>
                                            <p:strVal val="#ppt_y"/>
                                          </p:val>
                                        </p:tav>
                                      </p:tavLst>
                                    </p:anim>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7"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ppt_x</p:attrName>
                                        </p:attrNameLst>
                                      </p:cBhvr>
                                      <p:tavLst>
                                        <p:tav tm="0">
                                          <p:val>
                                            <p:strVal val="#ppt_x-#ppt_w/2"/>
                                          </p:val>
                                        </p:tav>
                                        <p:tav tm="100000">
                                          <p:val>
                                            <p:strVal val="#ppt_x"/>
                                          </p:val>
                                        </p:tav>
                                      </p:tavLst>
                                    </p:anim>
                                    <p:anim calcmode="lin" valueType="num">
                                      <p:cBhvr>
                                        <p:cTn id="21" dur="500" fill="hold"/>
                                        <p:tgtEl>
                                          <p:spTgt spid="27"/>
                                        </p:tgtEl>
                                        <p:attrNameLst>
                                          <p:attrName>ppt_y</p:attrName>
                                        </p:attrNameLst>
                                      </p:cBhvr>
                                      <p:tavLst>
                                        <p:tav tm="0">
                                          <p:val>
                                            <p:strVal val="#ppt_y"/>
                                          </p:val>
                                        </p:tav>
                                        <p:tav tm="100000">
                                          <p:val>
                                            <p:strVal val="#ppt_y"/>
                                          </p:val>
                                        </p:tav>
                                      </p:tavLst>
                                    </p:anim>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strVal val="#ppt_h"/>
                                          </p:val>
                                        </p:tav>
                                        <p:tav tm="100000">
                                          <p:val>
                                            <p:strVal val="#ppt_h"/>
                                          </p:val>
                                        </p:tav>
                                      </p:tavLst>
                                    </p:anim>
                                  </p:childTnLst>
                                </p:cTn>
                              </p:par>
                              <p:par>
                                <p:cTn id="24" presetID="17" presetClass="entr" presetSubtype="8"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ppt_x</p:attrName>
                                        </p:attrNameLst>
                                      </p:cBhvr>
                                      <p:tavLst>
                                        <p:tav tm="0">
                                          <p:val>
                                            <p:strVal val="#ppt_x-#ppt_w/2"/>
                                          </p:val>
                                        </p:tav>
                                        <p:tav tm="100000">
                                          <p:val>
                                            <p:strVal val="#ppt_x"/>
                                          </p:val>
                                        </p:tav>
                                      </p:tavLst>
                                    </p:anim>
                                    <p:anim calcmode="lin" valueType="num">
                                      <p:cBhvr>
                                        <p:cTn id="27" dur="500" fill="hold"/>
                                        <p:tgtEl>
                                          <p:spTgt spid="26"/>
                                        </p:tgtEl>
                                        <p:attrNameLst>
                                          <p:attrName>ppt_y</p:attrName>
                                        </p:attrNameLst>
                                      </p:cBhvr>
                                      <p:tavLst>
                                        <p:tav tm="0">
                                          <p:val>
                                            <p:strVal val="#ppt_y"/>
                                          </p:val>
                                        </p:tav>
                                        <p:tav tm="100000">
                                          <p:val>
                                            <p:strVal val="#ppt_y"/>
                                          </p:val>
                                        </p:tav>
                                      </p:tavLst>
                                    </p:anim>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strVal val="#ppt_h"/>
                                          </p:val>
                                        </p:tav>
                                        <p:tav tm="100000">
                                          <p:val>
                                            <p:strVal val="#ppt_h"/>
                                          </p:val>
                                        </p:tav>
                                      </p:tavLst>
                                    </p:anim>
                                  </p:childTnLst>
                                </p:cTn>
                              </p:par>
                              <p:par>
                                <p:cTn id="30" presetID="17" presetClass="entr" presetSubtype="8"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ppt_x</p:attrName>
                                        </p:attrNameLst>
                                      </p:cBhvr>
                                      <p:tavLst>
                                        <p:tav tm="0">
                                          <p:val>
                                            <p:strVal val="#ppt_x-#ppt_w/2"/>
                                          </p:val>
                                        </p:tav>
                                        <p:tav tm="100000">
                                          <p:val>
                                            <p:strVal val="#ppt_x"/>
                                          </p:val>
                                        </p:tav>
                                      </p:tavLst>
                                    </p:anim>
                                    <p:anim calcmode="lin" valueType="num">
                                      <p:cBhvr>
                                        <p:cTn id="33" dur="500" fill="hold"/>
                                        <p:tgtEl>
                                          <p:spTgt spid="31"/>
                                        </p:tgtEl>
                                        <p:attrNameLst>
                                          <p:attrName>ppt_y</p:attrName>
                                        </p:attrNameLst>
                                      </p:cBhvr>
                                      <p:tavLst>
                                        <p:tav tm="0">
                                          <p:val>
                                            <p:strVal val="#ppt_y"/>
                                          </p:val>
                                        </p:tav>
                                        <p:tav tm="100000">
                                          <p:val>
                                            <p:strVal val="#ppt_y"/>
                                          </p:val>
                                        </p:tav>
                                      </p:tavLst>
                                    </p:anim>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2"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ppt_x</p:attrName>
                                        </p:attrNameLst>
                                      </p:cBhvr>
                                      <p:tavLst>
                                        <p:tav tm="0">
                                          <p:val>
                                            <p:strVal val="#ppt_x+#ppt_w/2"/>
                                          </p:val>
                                        </p:tav>
                                        <p:tav tm="100000">
                                          <p:val>
                                            <p:strVal val="#ppt_x"/>
                                          </p:val>
                                        </p:tav>
                                      </p:tavLst>
                                    </p:anim>
                                    <p:anim calcmode="lin" valueType="num">
                                      <p:cBhvr>
                                        <p:cTn id="41" dur="500" fill="hold"/>
                                        <p:tgtEl>
                                          <p:spTgt spid="32"/>
                                        </p:tgtEl>
                                        <p:attrNameLst>
                                          <p:attrName>ppt_y</p:attrName>
                                        </p:attrNameLst>
                                      </p:cBhvr>
                                      <p:tavLst>
                                        <p:tav tm="0">
                                          <p:val>
                                            <p:strVal val="#ppt_y"/>
                                          </p:val>
                                        </p:tav>
                                        <p:tav tm="100000">
                                          <p:val>
                                            <p:strVal val="#ppt_y"/>
                                          </p:val>
                                        </p:tav>
                                      </p:tavLst>
                                    </p:anim>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strVal val="#ppt_h"/>
                                          </p:val>
                                        </p:tav>
                                        <p:tav tm="100000">
                                          <p:val>
                                            <p:strVal val="#ppt_h"/>
                                          </p:val>
                                        </p:tav>
                                      </p:tavLst>
                                    </p:anim>
                                  </p:childTnLst>
                                </p:cTn>
                              </p:par>
                              <p:par>
                                <p:cTn id="44" presetID="17" presetClass="entr" presetSubtype="2"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 calcmode="lin" valueType="num">
                                      <p:cBhvr>
                                        <p:cTn id="46" dur="500" fill="hold"/>
                                        <p:tgtEl>
                                          <p:spTgt spid="33"/>
                                        </p:tgtEl>
                                        <p:attrNameLst>
                                          <p:attrName>ppt_x</p:attrName>
                                        </p:attrNameLst>
                                      </p:cBhvr>
                                      <p:tavLst>
                                        <p:tav tm="0">
                                          <p:val>
                                            <p:strVal val="#ppt_x+#ppt_w/2"/>
                                          </p:val>
                                        </p:tav>
                                        <p:tav tm="100000">
                                          <p:val>
                                            <p:strVal val="#ppt_x"/>
                                          </p:val>
                                        </p:tav>
                                      </p:tavLst>
                                    </p:anim>
                                    <p:anim calcmode="lin" valueType="num">
                                      <p:cBhvr>
                                        <p:cTn id="47" dur="500" fill="hold"/>
                                        <p:tgtEl>
                                          <p:spTgt spid="33"/>
                                        </p:tgtEl>
                                        <p:attrNameLst>
                                          <p:attrName>ppt_y</p:attrName>
                                        </p:attrNameLst>
                                      </p:cBhvr>
                                      <p:tavLst>
                                        <p:tav tm="0">
                                          <p:val>
                                            <p:strVal val="#ppt_y"/>
                                          </p:val>
                                        </p:tav>
                                        <p:tav tm="100000">
                                          <p:val>
                                            <p:strVal val="#ppt_y"/>
                                          </p:val>
                                        </p:tav>
                                      </p:tavLst>
                                    </p:anim>
                                    <p:anim calcmode="lin" valueType="num">
                                      <p:cBhvr>
                                        <p:cTn id="48" dur="500" fill="hold"/>
                                        <p:tgtEl>
                                          <p:spTgt spid="33"/>
                                        </p:tgtEl>
                                        <p:attrNameLst>
                                          <p:attrName>ppt_w</p:attrName>
                                        </p:attrNameLst>
                                      </p:cBhvr>
                                      <p:tavLst>
                                        <p:tav tm="0">
                                          <p:val>
                                            <p:fltVal val="0"/>
                                          </p:val>
                                        </p:tav>
                                        <p:tav tm="100000">
                                          <p:val>
                                            <p:strVal val="#ppt_w"/>
                                          </p:val>
                                        </p:tav>
                                      </p:tavLst>
                                    </p:anim>
                                    <p:anim calcmode="lin" valueType="num">
                                      <p:cBhvr>
                                        <p:cTn id="49" dur="5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2.xml><?xml version="1.0" encoding="utf-8"?>
<p:tagLst xmlns:a="http://schemas.openxmlformats.org/drawingml/2006/main" xmlns:r="http://schemas.openxmlformats.org/officeDocument/2006/relationships" xmlns:p="http://schemas.openxmlformats.org/presentationml/2006/main">
  <p:tag name="ISLIDE.VECTOR" val="086bbcfd-e0ee-402c-aeb3-4a9ea155e99a"/>
</p:tagLst>
</file>

<file path=ppt/tags/tag3.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4.xml><?xml version="1.0" encoding="utf-8"?>
<p:tagLst xmlns:a="http://schemas.openxmlformats.org/drawingml/2006/main" xmlns:r="http://schemas.openxmlformats.org/officeDocument/2006/relationships" xmlns:p="http://schemas.openxmlformats.org/presentationml/2006/main">
  <p:tag name="ISLIDE.VECTOR" val="df60c204-ca9b-4cf4-8aec-747a78a48c0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975,&quot;width&quot;:6975}"/>
</p:tagLst>
</file>

<file path=ppt/tags/tag6.xml><?xml version="1.0" encoding="utf-8"?>
<p:tagLst xmlns:a="http://schemas.openxmlformats.org/drawingml/2006/main" xmlns:r="http://schemas.openxmlformats.org/officeDocument/2006/relationships" xmlns:p="http://schemas.openxmlformats.org/presentationml/2006/main">
  <p:tag name="PA" val="v5.1.0"/>
</p:tagLst>
</file>

<file path=ppt/tags/tag7.xml><?xml version="1.0" encoding="utf-8"?>
<p:tagLst xmlns:a="http://schemas.openxmlformats.org/drawingml/2006/main" xmlns:r="http://schemas.openxmlformats.org/officeDocument/2006/relationships" xmlns:p="http://schemas.openxmlformats.org/presentationml/2006/main">
  <p:tag name="PA" val="v5.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4545</TotalTime>
  <Words>1635</Words>
  <Application>Microsoft Office PowerPoint</Application>
  <PresentationFormat>宽屏</PresentationFormat>
  <Paragraphs>158</Paragraphs>
  <Slides>18</Slides>
  <Notes>18</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Gotham</vt:lpstr>
      <vt:lpstr>Open Sans</vt:lpstr>
      <vt:lpstr>方正兰亭黑简体</vt:lpstr>
      <vt:lpstr>方正兰亭特黑简体</vt:lpstr>
      <vt:lpstr>方正兰亭中黑简体</vt:lpstr>
      <vt:lpstr>汉仪雅酷黑 65W</vt:lpstr>
      <vt:lpstr>宋体</vt:lpstr>
      <vt:lpstr>字魂59号-创粗黑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sunny</cp:lastModifiedBy>
  <cp:revision>334</cp:revision>
  <cp:lastPrinted>2021-03-29T08:56:08Z</cp:lastPrinted>
  <dcterms:created xsi:type="dcterms:W3CDTF">2020-06-03T13:36:54Z</dcterms:created>
  <dcterms:modified xsi:type="dcterms:W3CDTF">2021-03-29T09:12:13Z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ies>
</file>